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13"/>
  </p:notesMasterIdLst>
  <p:handoutMasterIdLst>
    <p:handoutMasterId r:id="rId14"/>
  </p:handoutMasterIdLst>
  <p:sldIdLst>
    <p:sldId id="257" r:id="rId2"/>
    <p:sldId id="308" r:id="rId3"/>
    <p:sldId id="309" r:id="rId4"/>
    <p:sldId id="311" r:id="rId5"/>
    <p:sldId id="310" r:id="rId6"/>
    <p:sldId id="317" r:id="rId7"/>
    <p:sldId id="312" r:id="rId8"/>
    <p:sldId id="313" r:id="rId9"/>
    <p:sldId id="314" r:id="rId10"/>
    <p:sldId id="315" r:id="rId11"/>
    <p:sldId id="316" r:id="rId12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6600"/>
    <a:srgbClr val="FFFF00"/>
    <a:srgbClr val="FFCC66"/>
    <a:srgbClr val="000099"/>
    <a:srgbClr val="006600"/>
    <a:srgbClr val="99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8" autoAdjust="0"/>
    <p:restoredTop sz="94707" autoAdjust="0"/>
  </p:normalViewPr>
  <p:slideViewPr>
    <p:cSldViewPr>
      <p:cViewPr>
        <p:scale>
          <a:sx n="90" d="100"/>
          <a:sy n="90" d="100"/>
        </p:scale>
        <p:origin x="-1320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98037-4D4D-47AA-BE14-876CB3986588}" type="datetimeFigureOut">
              <a:rPr lang="ru-RU" smtClean="0"/>
              <a:pPr/>
              <a:t>05.12.2023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4AECD-AB88-414A-B7EB-1B64C3549D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504127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017B6-5A4E-402D-95B1-157E636DEBAB}" type="datetimeFigureOut">
              <a:rPr lang="ru-RU" smtClean="0"/>
              <a:pPr/>
              <a:t>05.12.2023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506D9-26AF-4470-89F4-0D415D46C7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8856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06D9-26AF-4470-89F4-0D415D46C71E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F506D9-26AF-4470-89F4-0D415D46C71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8739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18739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F5ED43-2422-4B94-9179-0D6C904F2EE1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187400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187401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2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3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4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5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6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7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8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09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0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1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2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3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4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5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6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7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8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19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0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1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2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3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4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5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6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7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8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29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30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431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7432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0357F-FCE1-4C93-A384-EC737FD7840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C1D1A-CB5B-4BEA-93C6-7462AA6EF52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0BD60-85DA-4F37-9377-FC75A6745FC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CE864-8520-43FD-830B-1FE09E738C5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C06A3-7581-4AB9-B52A-788DD9822A1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32CD0-47DB-4A29-9096-28DAF289C72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3235A-5250-40A8-A59A-792D4173BE8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F9E18-B5CC-47D6-AEDF-699A3FE5994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28CEC-8BA5-4846-8DC0-A4A8C180755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65921-011F-4CD0-8D80-59A103C486D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 altLang="en-US"/>
          </a:p>
        </p:txBody>
      </p:sp>
      <p:sp>
        <p:nvSpPr>
          <p:cNvPr id="186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 altLang="en-US"/>
          </a:p>
        </p:txBody>
      </p:sp>
      <p:sp>
        <p:nvSpPr>
          <p:cNvPr id="186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2FB4405-6A2D-4B32-A8E6-E62AEFF5469F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18637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8637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7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7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8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39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40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539552" y="2852936"/>
            <a:ext cx="6768752" cy="3744416"/>
          </a:xfrm>
        </p:spPr>
        <p:txBody>
          <a:bodyPr/>
          <a:lstStyle/>
          <a:p>
            <a:pPr algn="l"/>
            <a:r>
              <a:rPr lang="ru-RU" sz="2600" dirty="0" smtClean="0">
                <a:solidFill>
                  <a:srgbClr val="000099"/>
                </a:solidFill>
                <a:latin typeface="+mn-lt"/>
              </a:rPr>
              <a:t>Опыт и перспективы внешнего финансового контроля администрирования неналоговых доходов, полученных от земельных участков, государственная собственность на которые не разграничена, работы с дебиторской задолженностью</a:t>
            </a:r>
            <a:br>
              <a:rPr lang="ru-RU" sz="2600" dirty="0" smtClean="0">
                <a:solidFill>
                  <a:srgbClr val="000099"/>
                </a:solidFill>
                <a:latin typeface="+mn-lt"/>
              </a:rPr>
            </a:br>
            <a:r>
              <a:rPr lang="ru-RU" sz="2600" dirty="0">
                <a:solidFill>
                  <a:srgbClr val="000099"/>
                </a:solidFill>
                <a:latin typeface="+mn-lt"/>
              </a:rPr>
              <a:t/>
            </a:r>
            <a:br>
              <a:rPr lang="ru-RU" sz="2600" dirty="0">
                <a:solidFill>
                  <a:srgbClr val="000099"/>
                </a:solidFill>
                <a:latin typeface="+mn-lt"/>
              </a:rPr>
            </a:br>
            <a:r>
              <a:rPr lang="ru-RU" sz="1500" dirty="0" smtClean="0">
                <a:solidFill>
                  <a:srgbClr val="000099"/>
                </a:solidFill>
                <a:latin typeface="Monotype Corsiva" pitchFamily="66" charset="0"/>
              </a:rPr>
              <a:t>ноябрь 2023 года</a:t>
            </a:r>
            <a:endParaRPr lang="ru-RU" sz="1500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48" y="116632"/>
            <a:ext cx="1142526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одзаголовок 15"/>
          <p:cNvSpPr txBox="1">
            <a:spLocks/>
          </p:cNvSpPr>
          <p:nvPr/>
        </p:nvSpPr>
        <p:spPr bwMode="auto">
          <a:xfrm>
            <a:off x="404350" y="1211231"/>
            <a:ext cx="6903954" cy="142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600" dirty="0" smtClean="0"/>
          </a:p>
          <a:p>
            <a:r>
              <a:rPr lang="ru-RU" sz="2000" b="1" dirty="0" smtClean="0">
                <a:solidFill>
                  <a:srgbClr val="003399"/>
                </a:solidFill>
                <a:latin typeface="+mn-lt"/>
              </a:rPr>
              <a:t>Аудитор - Калашникова Наталья Александровна</a:t>
            </a:r>
          </a:p>
          <a:p>
            <a:endParaRPr lang="ru-RU" sz="2000" b="1" dirty="0">
              <a:solidFill>
                <a:srgbClr val="003399"/>
              </a:solidFill>
              <a:latin typeface="+mn-lt"/>
            </a:endParaRPr>
          </a:p>
          <a:p>
            <a:r>
              <a:rPr lang="ru-RU" b="1" dirty="0" smtClean="0">
                <a:solidFill>
                  <a:srgbClr val="003399"/>
                </a:solidFill>
                <a:latin typeface="+mn-lt"/>
              </a:rPr>
              <a:t>Главный инспектор – Лебедева Эльвира Евгеньевна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tabLst/>
              <a:defRPr/>
            </a:pPr>
            <a:endParaRPr kumimoji="0" lang="ru-RU" sz="1400" b="0" i="1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81" y="106264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40767"/>
            <a:ext cx="8877476" cy="369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111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45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442464" cy="52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35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8011" name="Rectangle 11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63" y="115069"/>
            <a:ext cx="12094962" cy="129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16496"/>
            <a:ext cx="8807306" cy="561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87"/>
            <a:ext cx="1073811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52" y="1227576"/>
            <a:ext cx="8763436" cy="4708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63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12095163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83072"/>
            <a:ext cx="8151739" cy="578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55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1073812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764704"/>
            <a:ext cx="835292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305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1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5" cy="5826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385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72" y="44624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90650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737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42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64" y="1268760"/>
            <a:ext cx="8856732" cy="404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952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36" y="80947"/>
            <a:ext cx="107426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6872"/>
            <a:ext cx="8496944" cy="579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308187"/>
      </p:ext>
    </p:extLst>
  </p:cSld>
  <p:clrMapOvr>
    <a:masterClrMapping/>
  </p:clrMapOvr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5646</TotalTime>
  <Words>40</Words>
  <Application>Microsoft Office PowerPoint</Application>
  <PresentationFormat>Экран (4:3)</PresentationFormat>
  <Paragraphs>8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Сеть</vt:lpstr>
      <vt:lpstr>Опыт и перспективы внешнего финансового контроля администрирования неналоговых доходов, полученных от земельных участков, государственная собственность на которые не разграничена, работы с дебиторской задолженностью  ноябрь 2023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Лебедев</dc:creator>
  <cp:lastModifiedBy>Лебедева Эльвира</cp:lastModifiedBy>
  <cp:revision>487</cp:revision>
  <cp:lastPrinted>2023-11-24T06:41:13Z</cp:lastPrinted>
  <dcterms:created xsi:type="dcterms:W3CDTF">2013-05-01T14:50:29Z</dcterms:created>
  <dcterms:modified xsi:type="dcterms:W3CDTF">2023-12-05T05:53:23Z</dcterms:modified>
</cp:coreProperties>
</file>