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46" r:id="rId1"/>
    <p:sldMasterId id="2147484559" r:id="rId2"/>
    <p:sldMasterId id="2147484561" r:id="rId3"/>
    <p:sldMasterId id="2147484563" r:id="rId4"/>
    <p:sldMasterId id="2147484576" r:id="rId5"/>
    <p:sldMasterId id="2147484578" r:id="rId6"/>
    <p:sldMasterId id="2147484580" r:id="rId7"/>
  </p:sldMasterIdLst>
  <p:notesMasterIdLst>
    <p:notesMasterId r:id="rId21"/>
  </p:notesMasterIdLst>
  <p:handoutMasterIdLst>
    <p:handoutMasterId r:id="rId22"/>
  </p:handoutMasterIdLst>
  <p:sldIdLst>
    <p:sldId id="361" r:id="rId8"/>
    <p:sldId id="412" r:id="rId9"/>
    <p:sldId id="431" r:id="rId10"/>
    <p:sldId id="430" r:id="rId11"/>
    <p:sldId id="432" r:id="rId12"/>
    <p:sldId id="425" r:id="rId13"/>
    <p:sldId id="392" r:id="rId14"/>
    <p:sldId id="426" r:id="rId15"/>
    <p:sldId id="428" r:id="rId16"/>
    <p:sldId id="407" r:id="rId17"/>
    <p:sldId id="429" r:id="rId18"/>
    <p:sldId id="427" r:id="rId19"/>
    <p:sldId id="306" r:id="rId20"/>
  </p:sldIdLst>
  <p:sldSz cx="9144000" cy="5143500" type="screen16x9"/>
  <p:notesSz cx="9926638" cy="6797675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 Voronkov" initials="A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3262"/>
    <a:srgbClr val="FF004C"/>
    <a:srgbClr val="BDD7EE"/>
    <a:srgbClr val="EC7F20"/>
    <a:srgbClr val="FEF6F0"/>
    <a:srgbClr val="FBE5D6"/>
    <a:srgbClr val="000000"/>
    <a:srgbClr val="4472C4"/>
    <a:srgbClr val="5B9BD5"/>
    <a:srgbClr val="80C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7" autoAdjust="0"/>
    <p:restoredTop sz="89123" autoAdjust="0"/>
  </p:normalViewPr>
  <p:slideViewPr>
    <p:cSldViewPr snapToGrid="0">
      <p:cViewPr varScale="1">
        <p:scale>
          <a:sx n="143" d="100"/>
          <a:sy n="143" d="100"/>
        </p:scale>
        <p:origin x="678" y="120"/>
      </p:cViewPr>
      <p:guideLst>
        <p:guide orient="horz" pos="16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21326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CC-40DF-BEB7-202A6EC239F5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8CC-40DF-BEB7-202A6EC239F5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CC-40DF-BEB7-202A6EC239F5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7977-4B91-B0CE-38673D6C0294}"/>
              </c:ext>
            </c:extLst>
          </c:dPt>
          <c:dLbls>
            <c:dLbl>
              <c:idx val="0"/>
              <c:layout>
                <c:manualLayout>
                  <c:x val="0.13675633000324097"/>
                  <c:y val="-0.164990363903186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CC-40DF-BEB7-202A6EC239F5}"/>
                </c:ext>
              </c:extLst>
            </c:dLbl>
            <c:dLbl>
              <c:idx val="1"/>
              <c:layout>
                <c:manualLayout>
                  <c:x val="-0.20386069396680556"/>
                  <c:y val="0.12215857562649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CC-40DF-BEB7-202A6EC239F5}"/>
                </c:ext>
              </c:extLst>
            </c:dLbl>
            <c:dLbl>
              <c:idx val="2"/>
              <c:layout>
                <c:manualLayout>
                  <c:x val="-0.19518098742955359"/>
                  <c:y val="-0.15628265017895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CC-40DF-BEB7-202A6EC239F5}"/>
                </c:ext>
              </c:extLst>
            </c:dLbl>
            <c:dLbl>
              <c:idx val="3"/>
              <c:layout>
                <c:manualLayout>
                  <c:x val="-0.34355858513009319"/>
                  <c:y val="-0.156623173900942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77-4B91-B0CE-38673D6C02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2132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Кв. 1</c:v>
                </c:pt>
                <c:pt idx="2">
                  <c:v>Кв. 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2111</c:v>
                </c:pt>
                <c:pt idx="1">
                  <c:v>12715</c:v>
                </c:pt>
                <c:pt idx="2">
                  <c:v>2921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CC-40DF-BEB7-202A6EC23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09726677365861E-2"/>
          <c:y val="0.11534387707639954"/>
          <c:w val="0.94780546645268282"/>
          <c:h val="0.709823687633194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13262"/>
            </a:solidFill>
            <a:ln>
              <a:solidFill>
                <a:srgbClr val="21326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2132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Муниципальные районы</c:v>
                </c:pt>
                <c:pt idx="1">
                  <c:v>Муниципальные округа  </c:v>
                </c:pt>
                <c:pt idx="2">
                  <c:v>Городские округа</c:v>
                </c:pt>
                <c:pt idx="3">
                  <c:v>Городские и сельские поселения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1149</c:v>
                </c:pt>
                <c:pt idx="1">
                  <c:v>321</c:v>
                </c:pt>
                <c:pt idx="2">
                  <c:v>556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4F-4DA6-84E7-B5DDE9A6F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-23"/>
        <c:axId val="222927104"/>
        <c:axId val="222937088"/>
      </c:barChart>
      <c:catAx>
        <c:axId val="22292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132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22937088"/>
        <c:crosses val="autoZero"/>
        <c:auto val="1"/>
        <c:lblAlgn val="ctr"/>
        <c:lblOffset val="50"/>
        <c:noMultiLvlLbl val="0"/>
      </c:catAx>
      <c:valAx>
        <c:axId val="22293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92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gradFill>
      <a:gsLst>
        <a:gs pos="0">
          <a:srgbClr val="D6DFEA"/>
        </a:gs>
        <a:gs pos="50000">
          <a:srgbClr val="F1F5F8"/>
        </a:gs>
        <a:gs pos="100000">
          <a:sysClr val="window" lastClr="FFFFFF"/>
        </a:gs>
      </a:gsLst>
      <a:lin ang="16200000" scaled="1"/>
    </a:gra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09726677365861E-2"/>
          <c:y val="0.25950557541690733"/>
          <c:w val="0.94780546645268282"/>
          <c:h val="0.641094920925681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13262"/>
            </a:solidFill>
            <a:ln>
              <a:solidFill>
                <a:srgbClr val="21326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2132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 01.01.2017</c:v>
                </c:pt>
                <c:pt idx="1">
                  <c:v>на 01.01.2021</c:v>
                </c:pt>
                <c:pt idx="2">
                  <c:v>на 01.01.2024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2216</c:v>
                </c:pt>
                <c:pt idx="1">
                  <c:v>2181</c:v>
                </c:pt>
                <c:pt idx="2">
                  <c:v>2111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4F-4DA6-84E7-B5DDE9A6F26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rgbClr val="4472C4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2132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 01.01.2017</c:v>
                </c:pt>
                <c:pt idx="1">
                  <c:v>на 01.01.2021</c:v>
                </c:pt>
                <c:pt idx="2">
                  <c:v>на 01.01.2024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1203</c:v>
                </c:pt>
                <c:pt idx="1">
                  <c:v>1251</c:v>
                </c:pt>
                <c:pt idx="2">
                  <c:v>1996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4F-4DA6-84E7-B5DDE9A6F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-23"/>
        <c:axId val="222927104"/>
        <c:axId val="222937088"/>
      </c:barChart>
      <c:catAx>
        <c:axId val="22292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132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22937088"/>
        <c:crosses val="autoZero"/>
        <c:auto val="1"/>
        <c:lblAlgn val="ctr"/>
        <c:lblOffset val="50"/>
        <c:noMultiLvlLbl val="0"/>
      </c:catAx>
      <c:valAx>
        <c:axId val="22293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92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gradFill>
      <a:gsLst>
        <a:gs pos="0">
          <a:srgbClr val="D6DFEA"/>
        </a:gs>
        <a:gs pos="50000">
          <a:srgbClr val="F1F5F8"/>
        </a:gs>
        <a:gs pos="100000">
          <a:sysClr val="window" lastClr="FFFFFF"/>
        </a:gs>
      </a:gsLst>
      <a:lin ang="16200000" scaled="1"/>
    </a:gra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11" Type="http://schemas.openxmlformats.org/officeDocument/2006/relationships/image" Target="file:///D:\users\avoronkov\Pictures\&#1082;&#1072;&#1088;&#1090;&#1072;\&#1075;&#1077;&#1088;&#1073;&#1099;%20&#1088;&#1077;&#1075;&#1080;&#1086;&#1085;&#1086;&#1074;\&#1063;&#1077;&#1083;&#1103;&#1073;&#1080;&#1085;&#1089;&#1082;&#1072;&#1103;.png" TargetMode="External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jpe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11" Type="http://schemas.openxmlformats.org/officeDocument/2006/relationships/image" Target="file:///D:\users\avoronkov\Pictures\&#1082;&#1072;&#1088;&#1090;&#1072;\&#1075;&#1077;&#1088;&#1073;&#1099;%20&#1088;&#1077;&#1075;&#1080;&#1086;&#1085;&#1086;&#1074;\&#1063;&#1077;&#1083;&#1103;&#1073;&#1080;&#1085;&#1089;&#1082;&#1072;&#1103;.png" TargetMode="External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EC17D2-67A0-4189-9E31-FE503E6F1EC3}" type="doc">
      <dgm:prSet loTypeId="urn:microsoft.com/office/officeart/2005/8/layout/radial5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968D345-5CE9-45ED-BAB6-8425367E5F7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17747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образований</a:t>
          </a:r>
        </a:p>
      </dgm:t>
    </dgm:pt>
    <dgm:pt modelId="{9DDCC108-A9A8-437F-8F02-151DD8B5D2FF}" type="parTrans" cxnId="{52242022-4364-4A9F-BBB2-9142BE938819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2FCB6B-0C4E-4A50-9F6D-97768BCC0AC9}" type="sibTrans" cxnId="{52242022-4364-4A9F-BBB2-9142BE938819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44352E-A86E-4AA2-9780-822DC9C10712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1346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районов</a:t>
          </a:r>
        </a:p>
      </dgm:t>
    </dgm:pt>
    <dgm:pt modelId="{036CAE19-673D-485D-A808-104E653CFEB0}" type="parTrans" cxnId="{6054D1CE-C2FC-42C9-A3FB-F81975BB1BFC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480CE3-986A-452F-ACE2-09B3D7F63572}" type="sibTrans" cxnId="{6054D1CE-C2FC-42C9-A3FB-F81975BB1BFC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04299A-46EA-431D-BA2B-CE706EF78000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399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округов</a:t>
          </a:r>
        </a:p>
      </dgm:t>
    </dgm:pt>
    <dgm:pt modelId="{8A135856-28C9-4631-8609-3E1668768686}" type="parTrans" cxnId="{AF2110F5-2EAC-40EE-A36C-A8C52FD08761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DEEB8E-8725-4CE7-AE3E-0D2572F29B2D}" type="sibTrans" cxnId="{AF2110F5-2EAC-40EE-A36C-A8C52FD08761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7E35ED-2C1C-4D4E-A835-ACC0D283758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579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округов</a:t>
          </a:r>
        </a:p>
      </dgm:t>
    </dgm:pt>
    <dgm:pt modelId="{13516907-6E15-468A-96F7-8F0691A0351B}" type="parTrans" cxnId="{8EC92F11-E29F-469C-8BC5-7A9475B979D2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1A4440-2C0A-4997-9B75-1C73D86604ED}" type="sibTrans" cxnId="{8EC92F11-E29F-469C-8BC5-7A9475B979D2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019F4D-AE4A-42E0-AA5B-2F3F3B4FA6E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округа с внутригородским делением</a:t>
          </a:r>
        </a:p>
      </dgm:t>
    </dgm:pt>
    <dgm:pt modelId="{257E5D1F-4526-4E35-ACAA-1A08624CE0A2}" type="parTrans" cxnId="{B572C011-47B7-48A3-8913-C2B4D1348089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8229B8-409B-43AE-968C-98A6D55088B9}" type="sibTrans" cxnId="{B572C011-47B7-48A3-8913-C2B4D1348089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D0DEBA-A642-4A80-9B4C-225C0BE70AE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19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внутригородских районов</a:t>
          </a:r>
        </a:p>
      </dgm:t>
    </dgm:pt>
    <dgm:pt modelId="{BF0EC190-1771-415D-8D97-1AEC0AE99162}" type="parTrans" cxnId="{EBEE6D5B-5DDF-41CE-9A3A-3F0D826C87AB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4AF3F4-E7EB-4377-BBEA-A57284737781}" type="sibTrans" cxnId="{EBEE6D5B-5DDF-41CE-9A3A-3F0D826C87AB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E1F2C4-E280-40F9-840F-64ED1A2FDE4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267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внутригородских территорий городов федерального значения</a:t>
          </a:r>
        </a:p>
      </dgm:t>
    </dgm:pt>
    <dgm:pt modelId="{4330450A-C0A6-4938-94F3-42A2CBC4A424}" type="parTrans" cxnId="{7BF460A0-F930-4FB7-B899-7D3C28138544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F9B528-C1D0-4BCA-9BEA-03FEA4EF1678}" type="sibTrans" cxnId="{7BF460A0-F930-4FB7-B899-7D3C28138544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CF0D8A-32F8-490E-BECF-E83609C1137E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1142</a:t>
          </a: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поселения</a:t>
          </a:r>
        </a:p>
      </dgm:t>
    </dgm:pt>
    <dgm:pt modelId="{96248129-DE39-4D4F-B0B5-9F9DABA71314}" type="parTrans" cxnId="{08AE7019-865D-4D0F-BC54-741B559DAD19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CF7E05-C7C3-40EA-964F-BE3CE1680A9F}" type="sibTrans" cxnId="{08AE7019-865D-4D0F-BC54-741B559DAD19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66122-CD28-494E-84DC-9811D34BB96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13992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сельских поселения</a:t>
          </a:r>
        </a:p>
      </dgm:t>
    </dgm:pt>
    <dgm:pt modelId="{35ABBF2B-F227-4E8E-9C5E-20741AC619D4}" type="parTrans" cxnId="{55227078-D65D-4F28-93CF-BB2C74AB029F}">
      <dgm:prSet custT="1"/>
      <dgm:spPr>
        <a:solidFill>
          <a:schemeClr val="accent2"/>
        </a:solidFill>
        <a:ln>
          <a:solidFill>
            <a:schemeClr val="bg1"/>
          </a:solidFill>
        </a:ln>
      </dgm:spPr>
      <dgm:t>
        <a:bodyPr/>
        <a:lstStyle/>
        <a:p>
          <a:endParaRPr lang="ru-RU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A4B153-9E3B-48E7-B0FC-8A4D0D990718}" type="sibTrans" cxnId="{55227078-D65D-4F28-93CF-BB2C74AB029F}">
      <dgm:prSet/>
      <dgm:spPr/>
      <dgm:t>
        <a:bodyPr/>
        <a:lstStyle/>
        <a:p>
          <a:endParaRPr lang="ru-RU" sz="3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094CCEB-40C8-4839-8A01-D755EF6BADE4}" type="pres">
      <dgm:prSet presAssocID="{36EC17D2-67A0-4189-9E31-FE503E6F1EC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D563028-D236-483F-A054-4583B8859279}" type="pres">
      <dgm:prSet presAssocID="{E968D345-5CE9-45ED-BAB6-8425367E5F7F}" presName="centerShape" presStyleLbl="node0" presStyleIdx="0" presStyleCnt="1" custScaleX="192188" custScaleY="117398" custLinFactNeighborX="-1597" custLinFactNeighborY="2594"/>
      <dgm:spPr/>
    </dgm:pt>
    <dgm:pt modelId="{64450485-B593-4A7C-952D-B0BB27E20D0A}" type="pres">
      <dgm:prSet presAssocID="{036CAE19-673D-485D-A808-104E653CFEB0}" presName="parTrans" presStyleLbl="sibTrans2D1" presStyleIdx="0" presStyleCnt="8"/>
      <dgm:spPr/>
    </dgm:pt>
    <dgm:pt modelId="{0FB827BD-61EB-48F0-A0F7-081C8650AE09}" type="pres">
      <dgm:prSet presAssocID="{036CAE19-673D-485D-A808-104E653CFEB0}" presName="connectorText" presStyleLbl="sibTrans2D1" presStyleIdx="0" presStyleCnt="8"/>
      <dgm:spPr/>
    </dgm:pt>
    <dgm:pt modelId="{16BCC920-9DD7-4C5A-AD2F-7190ED366BED}" type="pres">
      <dgm:prSet presAssocID="{CE44352E-A86E-4AA2-9780-822DC9C10712}" presName="node" presStyleLbl="node1" presStyleIdx="0" presStyleCnt="8" custScaleX="168253">
        <dgm:presLayoutVars>
          <dgm:bulletEnabled val="1"/>
        </dgm:presLayoutVars>
      </dgm:prSet>
      <dgm:spPr/>
    </dgm:pt>
    <dgm:pt modelId="{4F3AF71B-D847-4071-BEFE-3345FCBB519B}" type="pres">
      <dgm:prSet presAssocID="{8A135856-28C9-4631-8609-3E1668768686}" presName="parTrans" presStyleLbl="sibTrans2D1" presStyleIdx="1" presStyleCnt="8" custLinFactNeighborX="7224" custLinFactNeighborY="1795"/>
      <dgm:spPr/>
    </dgm:pt>
    <dgm:pt modelId="{8E01104A-4B80-445A-85C8-8DDBB428048E}" type="pres">
      <dgm:prSet presAssocID="{8A135856-28C9-4631-8609-3E1668768686}" presName="connectorText" presStyleLbl="sibTrans2D1" presStyleIdx="1" presStyleCnt="8"/>
      <dgm:spPr/>
    </dgm:pt>
    <dgm:pt modelId="{EC819CF8-FE1F-4211-807A-9F6EB252753B}" type="pres">
      <dgm:prSet presAssocID="{7A04299A-46EA-431D-BA2B-CE706EF78000}" presName="node" presStyleLbl="node1" presStyleIdx="1" presStyleCnt="8" custScaleX="168253" custRadScaleRad="119843" custRadScaleInc="40343">
        <dgm:presLayoutVars>
          <dgm:bulletEnabled val="1"/>
        </dgm:presLayoutVars>
      </dgm:prSet>
      <dgm:spPr/>
    </dgm:pt>
    <dgm:pt modelId="{5BF47DE0-7958-46F5-AFF0-EFBE2626916D}" type="pres">
      <dgm:prSet presAssocID="{13516907-6E15-468A-96F7-8F0691A0351B}" presName="parTrans" presStyleLbl="sibTrans2D1" presStyleIdx="2" presStyleCnt="8" custLinFactNeighborX="11192" custLinFactNeighborY="1795"/>
      <dgm:spPr/>
    </dgm:pt>
    <dgm:pt modelId="{2B66BB3E-C386-47DF-BF65-E6CD89965C18}" type="pres">
      <dgm:prSet presAssocID="{13516907-6E15-468A-96F7-8F0691A0351B}" presName="connectorText" presStyleLbl="sibTrans2D1" presStyleIdx="2" presStyleCnt="8"/>
      <dgm:spPr/>
    </dgm:pt>
    <dgm:pt modelId="{B5F1F8C7-6B5C-49E7-BCDD-1CC19AA30602}" type="pres">
      <dgm:prSet presAssocID="{8D7E35ED-2C1C-4D4E-A835-ACC0D2837585}" presName="node" presStyleLbl="node1" presStyleIdx="2" presStyleCnt="8" custScaleX="168253" custRadScaleRad="124753" custRadScaleInc="3259">
        <dgm:presLayoutVars>
          <dgm:bulletEnabled val="1"/>
        </dgm:presLayoutVars>
      </dgm:prSet>
      <dgm:spPr/>
    </dgm:pt>
    <dgm:pt modelId="{C57DF62A-D92A-4E47-8E8E-7A0E1C08B47A}" type="pres">
      <dgm:prSet presAssocID="{257E5D1F-4526-4E35-ACAA-1A08624CE0A2}" presName="parTrans" presStyleLbl="sibTrans2D1" presStyleIdx="3" presStyleCnt="8" custLinFactNeighborX="5241" custLinFactNeighborY="1795"/>
      <dgm:spPr/>
    </dgm:pt>
    <dgm:pt modelId="{813FBE57-F27B-48FA-A237-290EDBA7FE62}" type="pres">
      <dgm:prSet presAssocID="{257E5D1F-4526-4E35-ACAA-1A08624CE0A2}" presName="connectorText" presStyleLbl="sibTrans2D1" presStyleIdx="3" presStyleCnt="8"/>
      <dgm:spPr/>
    </dgm:pt>
    <dgm:pt modelId="{20E3798C-4291-4061-94B8-D2BF14AC5B06}" type="pres">
      <dgm:prSet presAssocID="{0F019F4D-AE4A-42E0-AA5B-2F3F3B4FA6EF}" presName="node" presStyleLbl="node1" presStyleIdx="3" presStyleCnt="8" custScaleX="168253" custRadScaleRad="135791" custRadScaleInc="-37041">
        <dgm:presLayoutVars>
          <dgm:bulletEnabled val="1"/>
        </dgm:presLayoutVars>
      </dgm:prSet>
      <dgm:spPr/>
    </dgm:pt>
    <dgm:pt modelId="{E7015548-D35E-4AB7-9ECA-8A62341F35A4}" type="pres">
      <dgm:prSet presAssocID="{BF0EC190-1771-415D-8D97-1AEC0AE99162}" presName="parTrans" presStyleLbl="sibTrans2D1" presStyleIdx="4" presStyleCnt="8" custLinFactNeighborX="7528" custLinFactNeighborY="1795"/>
      <dgm:spPr/>
    </dgm:pt>
    <dgm:pt modelId="{D4D84CB4-F4C6-4AA8-90EF-286A1E87FA8A}" type="pres">
      <dgm:prSet presAssocID="{BF0EC190-1771-415D-8D97-1AEC0AE99162}" presName="connectorText" presStyleLbl="sibTrans2D1" presStyleIdx="4" presStyleCnt="8"/>
      <dgm:spPr/>
    </dgm:pt>
    <dgm:pt modelId="{C3CD473A-3FBC-48DA-BE6A-B18C82E88C6C}" type="pres">
      <dgm:prSet presAssocID="{E6D0DEBA-A642-4A80-9B4C-225C0BE70AE9}" presName="node" presStyleLbl="node1" presStyleIdx="4" presStyleCnt="8" custScaleX="168253">
        <dgm:presLayoutVars>
          <dgm:bulletEnabled val="1"/>
        </dgm:presLayoutVars>
      </dgm:prSet>
      <dgm:spPr/>
    </dgm:pt>
    <dgm:pt modelId="{FB402C65-BAED-4DDB-B12A-FA2E3FDBDC26}" type="pres">
      <dgm:prSet presAssocID="{4330450A-C0A6-4938-94F3-42A2CBC4A424}" presName="parTrans" presStyleLbl="sibTrans2D1" presStyleIdx="5" presStyleCnt="8"/>
      <dgm:spPr/>
    </dgm:pt>
    <dgm:pt modelId="{6FA73843-5B55-4A58-839D-33DC53847614}" type="pres">
      <dgm:prSet presAssocID="{4330450A-C0A6-4938-94F3-42A2CBC4A424}" presName="connectorText" presStyleLbl="sibTrans2D1" presStyleIdx="5" presStyleCnt="8"/>
      <dgm:spPr/>
    </dgm:pt>
    <dgm:pt modelId="{CE32DDE1-4215-4CC5-BB67-6182B5C6545B}" type="pres">
      <dgm:prSet presAssocID="{3BE1F2C4-E280-40F9-840F-64ED1A2FDE49}" presName="node" presStyleLbl="node1" presStyleIdx="5" presStyleCnt="8" custScaleX="168253" custRadScaleRad="141007" custRadScaleInc="51829">
        <dgm:presLayoutVars>
          <dgm:bulletEnabled val="1"/>
        </dgm:presLayoutVars>
      </dgm:prSet>
      <dgm:spPr/>
    </dgm:pt>
    <dgm:pt modelId="{3EDC4560-E59D-4DCF-A430-6D2BC0A54D14}" type="pres">
      <dgm:prSet presAssocID="{96248129-DE39-4D4F-B0B5-9F9DABA71314}" presName="parTrans" presStyleLbl="sibTrans2D1" presStyleIdx="6" presStyleCnt="8"/>
      <dgm:spPr/>
    </dgm:pt>
    <dgm:pt modelId="{DF2E0DCE-B763-4302-9911-1DE6812BBEE6}" type="pres">
      <dgm:prSet presAssocID="{96248129-DE39-4D4F-B0B5-9F9DABA71314}" presName="connectorText" presStyleLbl="sibTrans2D1" presStyleIdx="6" presStyleCnt="8"/>
      <dgm:spPr/>
    </dgm:pt>
    <dgm:pt modelId="{2BDFBC26-8841-40DF-9091-185E4B60CFCE}" type="pres">
      <dgm:prSet presAssocID="{A3CF0D8A-32F8-490E-BECF-E83609C1137E}" presName="node" presStyleLbl="node1" presStyleIdx="6" presStyleCnt="8" custScaleX="168253" custRadScaleRad="139509">
        <dgm:presLayoutVars>
          <dgm:bulletEnabled val="1"/>
        </dgm:presLayoutVars>
      </dgm:prSet>
      <dgm:spPr/>
    </dgm:pt>
    <dgm:pt modelId="{F4CECE10-8FA7-423E-8265-34C4244D2766}" type="pres">
      <dgm:prSet presAssocID="{35ABBF2B-F227-4E8E-9C5E-20741AC619D4}" presName="parTrans" presStyleLbl="sibTrans2D1" presStyleIdx="7" presStyleCnt="8"/>
      <dgm:spPr/>
    </dgm:pt>
    <dgm:pt modelId="{F6F8A9B3-F612-48A6-B9D0-CAA7436495D5}" type="pres">
      <dgm:prSet presAssocID="{35ABBF2B-F227-4E8E-9C5E-20741AC619D4}" presName="connectorText" presStyleLbl="sibTrans2D1" presStyleIdx="7" presStyleCnt="8"/>
      <dgm:spPr/>
    </dgm:pt>
    <dgm:pt modelId="{3C4B1366-A713-45B5-8AC3-6444330244EE}" type="pres">
      <dgm:prSet presAssocID="{F3C66122-CD28-494E-84DC-9811D34BB963}" presName="node" presStyleLbl="node1" presStyleIdx="7" presStyleCnt="8" custScaleX="168253" custRadScaleRad="121838" custRadScaleInc="-40274">
        <dgm:presLayoutVars>
          <dgm:bulletEnabled val="1"/>
        </dgm:presLayoutVars>
      </dgm:prSet>
      <dgm:spPr/>
    </dgm:pt>
  </dgm:ptLst>
  <dgm:cxnLst>
    <dgm:cxn modelId="{7E55A10F-9917-4401-9113-C55D4358F388}" type="presOf" srcId="{E6D0DEBA-A642-4A80-9B4C-225C0BE70AE9}" destId="{C3CD473A-3FBC-48DA-BE6A-B18C82E88C6C}" srcOrd="0" destOrd="0" presId="urn:microsoft.com/office/officeart/2005/8/layout/radial5"/>
    <dgm:cxn modelId="{8EC92F11-E29F-469C-8BC5-7A9475B979D2}" srcId="{E968D345-5CE9-45ED-BAB6-8425367E5F7F}" destId="{8D7E35ED-2C1C-4D4E-A835-ACC0D2837585}" srcOrd="2" destOrd="0" parTransId="{13516907-6E15-468A-96F7-8F0691A0351B}" sibTransId="{9B1A4440-2C0A-4997-9B75-1C73D86604ED}"/>
    <dgm:cxn modelId="{B572C011-47B7-48A3-8913-C2B4D1348089}" srcId="{E968D345-5CE9-45ED-BAB6-8425367E5F7F}" destId="{0F019F4D-AE4A-42E0-AA5B-2F3F3B4FA6EF}" srcOrd="3" destOrd="0" parTransId="{257E5D1F-4526-4E35-ACAA-1A08624CE0A2}" sibTransId="{348229B8-409B-43AE-968C-98A6D55088B9}"/>
    <dgm:cxn modelId="{01904E15-79B2-413A-930E-B198E15EC14C}" type="presOf" srcId="{8A135856-28C9-4631-8609-3E1668768686}" destId="{4F3AF71B-D847-4071-BEFE-3345FCBB519B}" srcOrd="0" destOrd="0" presId="urn:microsoft.com/office/officeart/2005/8/layout/radial5"/>
    <dgm:cxn modelId="{08AE7019-865D-4D0F-BC54-741B559DAD19}" srcId="{E968D345-5CE9-45ED-BAB6-8425367E5F7F}" destId="{A3CF0D8A-32F8-490E-BECF-E83609C1137E}" srcOrd="6" destOrd="0" parTransId="{96248129-DE39-4D4F-B0B5-9F9DABA71314}" sibTransId="{C1CF7E05-C7C3-40EA-964F-BE3CE1680A9F}"/>
    <dgm:cxn modelId="{52242022-4364-4A9F-BBB2-9142BE938819}" srcId="{36EC17D2-67A0-4189-9E31-FE503E6F1EC3}" destId="{E968D345-5CE9-45ED-BAB6-8425367E5F7F}" srcOrd="0" destOrd="0" parTransId="{9DDCC108-A9A8-437F-8F02-151DD8B5D2FF}" sibTransId="{922FCB6B-0C4E-4A50-9F6D-97768BCC0AC9}"/>
    <dgm:cxn modelId="{13216B2C-9531-4F5E-901B-25CF1F642A93}" type="presOf" srcId="{0F019F4D-AE4A-42E0-AA5B-2F3F3B4FA6EF}" destId="{20E3798C-4291-4061-94B8-D2BF14AC5B06}" srcOrd="0" destOrd="0" presId="urn:microsoft.com/office/officeart/2005/8/layout/radial5"/>
    <dgm:cxn modelId="{2AEB3238-1FA8-4E8E-8D1B-FE2013301E41}" type="presOf" srcId="{13516907-6E15-468A-96F7-8F0691A0351B}" destId="{5BF47DE0-7958-46F5-AFF0-EFBE2626916D}" srcOrd="0" destOrd="0" presId="urn:microsoft.com/office/officeart/2005/8/layout/radial5"/>
    <dgm:cxn modelId="{EBEE6D5B-5DDF-41CE-9A3A-3F0D826C87AB}" srcId="{E968D345-5CE9-45ED-BAB6-8425367E5F7F}" destId="{E6D0DEBA-A642-4A80-9B4C-225C0BE70AE9}" srcOrd="4" destOrd="0" parTransId="{BF0EC190-1771-415D-8D97-1AEC0AE99162}" sibTransId="{E14AF3F4-E7EB-4377-BBEA-A57284737781}"/>
    <dgm:cxn modelId="{EE843A65-FABC-4D0F-BDD9-6C7626DCA19D}" type="presOf" srcId="{E968D345-5CE9-45ED-BAB6-8425367E5F7F}" destId="{DD563028-D236-483F-A054-4583B8859279}" srcOrd="0" destOrd="0" presId="urn:microsoft.com/office/officeart/2005/8/layout/radial5"/>
    <dgm:cxn modelId="{0F1FE068-4B90-40BE-A1BC-F31312933C13}" type="presOf" srcId="{96248129-DE39-4D4F-B0B5-9F9DABA71314}" destId="{DF2E0DCE-B763-4302-9911-1DE6812BBEE6}" srcOrd="1" destOrd="0" presId="urn:microsoft.com/office/officeart/2005/8/layout/radial5"/>
    <dgm:cxn modelId="{116E2F4D-86A6-4BC0-8FD8-3FE25C60DD46}" type="presOf" srcId="{35ABBF2B-F227-4E8E-9C5E-20741AC619D4}" destId="{F6F8A9B3-F612-48A6-B9D0-CAA7436495D5}" srcOrd="1" destOrd="0" presId="urn:microsoft.com/office/officeart/2005/8/layout/radial5"/>
    <dgm:cxn modelId="{582ED976-1A40-40B9-9C30-659E29A813F2}" type="presOf" srcId="{257E5D1F-4526-4E35-ACAA-1A08624CE0A2}" destId="{C57DF62A-D92A-4E47-8E8E-7A0E1C08B47A}" srcOrd="0" destOrd="0" presId="urn:microsoft.com/office/officeart/2005/8/layout/radial5"/>
    <dgm:cxn modelId="{376F3D57-6846-4F75-A782-EDEFFAC5DCC2}" type="presOf" srcId="{BF0EC190-1771-415D-8D97-1AEC0AE99162}" destId="{D4D84CB4-F4C6-4AA8-90EF-286A1E87FA8A}" srcOrd="1" destOrd="0" presId="urn:microsoft.com/office/officeart/2005/8/layout/radial5"/>
    <dgm:cxn modelId="{55227078-D65D-4F28-93CF-BB2C74AB029F}" srcId="{E968D345-5CE9-45ED-BAB6-8425367E5F7F}" destId="{F3C66122-CD28-494E-84DC-9811D34BB963}" srcOrd="7" destOrd="0" parTransId="{35ABBF2B-F227-4E8E-9C5E-20741AC619D4}" sibTransId="{39A4B153-9E3B-48E7-B0FC-8A4D0D990718}"/>
    <dgm:cxn modelId="{17154E79-C19D-4C6C-8B22-9E8CFE288525}" type="presOf" srcId="{F3C66122-CD28-494E-84DC-9811D34BB963}" destId="{3C4B1366-A713-45B5-8AC3-6444330244EE}" srcOrd="0" destOrd="0" presId="urn:microsoft.com/office/officeart/2005/8/layout/radial5"/>
    <dgm:cxn modelId="{7ED4FB7D-1DB8-421E-BD9D-F8CFEF16AE4B}" type="presOf" srcId="{35ABBF2B-F227-4E8E-9C5E-20741AC619D4}" destId="{F4CECE10-8FA7-423E-8265-34C4244D2766}" srcOrd="0" destOrd="0" presId="urn:microsoft.com/office/officeart/2005/8/layout/radial5"/>
    <dgm:cxn modelId="{AE6C9B93-8151-4273-B9D1-CED3B37F0939}" type="presOf" srcId="{7A04299A-46EA-431D-BA2B-CE706EF78000}" destId="{EC819CF8-FE1F-4211-807A-9F6EB252753B}" srcOrd="0" destOrd="0" presId="urn:microsoft.com/office/officeart/2005/8/layout/radial5"/>
    <dgm:cxn modelId="{F2E76C97-443B-4686-93B0-D1ADD323D783}" type="presOf" srcId="{4330450A-C0A6-4938-94F3-42A2CBC4A424}" destId="{6FA73843-5B55-4A58-839D-33DC53847614}" srcOrd="1" destOrd="0" presId="urn:microsoft.com/office/officeart/2005/8/layout/radial5"/>
    <dgm:cxn modelId="{28B2E497-068D-47F4-B857-B75EED42B73D}" type="presOf" srcId="{8A135856-28C9-4631-8609-3E1668768686}" destId="{8E01104A-4B80-445A-85C8-8DDBB428048E}" srcOrd="1" destOrd="0" presId="urn:microsoft.com/office/officeart/2005/8/layout/radial5"/>
    <dgm:cxn modelId="{366CF79D-D6E2-414A-9CCF-FBE993E0F669}" type="presOf" srcId="{13516907-6E15-468A-96F7-8F0691A0351B}" destId="{2B66BB3E-C386-47DF-BF65-E6CD89965C18}" srcOrd="1" destOrd="0" presId="urn:microsoft.com/office/officeart/2005/8/layout/radial5"/>
    <dgm:cxn modelId="{7BF460A0-F930-4FB7-B899-7D3C28138544}" srcId="{E968D345-5CE9-45ED-BAB6-8425367E5F7F}" destId="{3BE1F2C4-E280-40F9-840F-64ED1A2FDE49}" srcOrd="5" destOrd="0" parTransId="{4330450A-C0A6-4938-94F3-42A2CBC4A424}" sibTransId="{1BF9B528-C1D0-4BCA-9BEA-03FEA4EF1678}"/>
    <dgm:cxn modelId="{EC6D5FA3-0B7C-43BF-8B15-F652237C1658}" type="presOf" srcId="{036CAE19-673D-485D-A808-104E653CFEB0}" destId="{0FB827BD-61EB-48F0-A0F7-081C8650AE09}" srcOrd="1" destOrd="0" presId="urn:microsoft.com/office/officeart/2005/8/layout/radial5"/>
    <dgm:cxn modelId="{EF29D3B7-5ACD-4B62-81F1-9E9F42197346}" type="presOf" srcId="{BF0EC190-1771-415D-8D97-1AEC0AE99162}" destId="{E7015548-D35E-4AB7-9ECA-8A62341F35A4}" srcOrd="0" destOrd="0" presId="urn:microsoft.com/office/officeart/2005/8/layout/radial5"/>
    <dgm:cxn modelId="{6D9239BE-8428-47AB-9FD9-B45F5973F49E}" type="presOf" srcId="{036CAE19-673D-485D-A808-104E653CFEB0}" destId="{64450485-B593-4A7C-952D-B0BB27E20D0A}" srcOrd="0" destOrd="0" presId="urn:microsoft.com/office/officeart/2005/8/layout/radial5"/>
    <dgm:cxn modelId="{2F3B55C7-5C50-4D0E-899B-700DF917074C}" type="presOf" srcId="{36EC17D2-67A0-4189-9E31-FE503E6F1EC3}" destId="{C094CCEB-40C8-4839-8A01-D755EF6BADE4}" srcOrd="0" destOrd="0" presId="urn:microsoft.com/office/officeart/2005/8/layout/radial5"/>
    <dgm:cxn modelId="{423849CB-3494-479C-A613-CDFFF6480B35}" type="presOf" srcId="{8D7E35ED-2C1C-4D4E-A835-ACC0D2837585}" destId="{B5F1F8C7-6B5C-49E7-BCDD-1CC19AA30602}" srcOrd="0" destOrd="0" presId="urn:microsoft.com/office/officeart/2005/8/layout/radial5"/>
    <dgm:cxn modelId="{6054D1CE-C2FC-42C9-A3FB-F81975BB1BFC}" srcId="{E968D345-5CE9-45ED-BAB6-8425367E5F7F}" destId="{CE44352E-A86E-4AA2-9780-822DC9C10712}" srcOrd="0" destOrd="0" parTransId="{036CAE19-673D-485D-A808-104E653CFEB0}" sibTransId="{98480CE3-986A-452F-ACE2-09B3D7F63572}"/>
    <dgm:cxn modelId="{5E18F2E1-BF13-4745-9946-8D41287BB30C}" type="presOf" srcId="{96248129-DE39-4D4F-B0B5-9F9DABA71314}" destId="{3EDC4560-E59D-4DCF-A430-6D2BC0A54D14}" srcOrd="0" destOrd="0" presId="urn:microsoft.com/office/officeart/2005/8/layout/radial5"/>
    <dgm:cxn modelId="{4DCD60EE-E7D9-46D1-AD41-52FAEEC99109}" type="presOf" srcId="{257E5D1F-4526-4E35-ACAA-1A08624CE0A2}" destId="{813FBE57-F27B-48FA-A237-290EDBA7FE62}" srcOrd="1" destOrd="0" presId="urn:microsoft.com/office/officeart/2005/8/layout/radial5"/>
    <dgm:cxn modelId="{78CC58F3-2C30-4913-91A9-082B636F8093}" type="presOf" srcId="{A3CF0D8A-32F8-490E-BECF-E83609C1137E}" destId="{2BDFBC26-8841-40DF-9091-185E4B60CFCE}" srcOrd="0" destOrd="0" presId="urn:microsoft.com/office/officeart/2005/8/layout/radial5"/>
    <dgm:cxn modelId="{AF2110F5-2EAC-40EE-A36C-A8C52FD08761}" srcId="{E968D345-5CE9-45ED-BAB6-8425367E5F7F}" destId="{7A04299A-46EA-431D-BA2B-CE706EF78000}" srcOrd="1" destOrd="0" parTransId="{8A135856-28C9-4631-8609-3E1668768686}" sibTransId="{B7DEEB8E-8725-4CE7-AE3E-0D2572F29B2D}"/>
    <dgm:cxn modelId="{3A6BB8F5-3869-4EE9-87E7-33ACD7FF1E7C}" type="presOf" srcId="{3BE1F2C4-E280-40F9-840F-64ED1A2FDE49}" destId="{CE32DDE1-4215-4CC5-BB67-6182B5C6545B}" srcOrd="0" destOrd="0" presId="urn:microsoft.com/office/officeart/2005/8/layout/radial5"/>
    <dgm:cxn modelId="{FD6CBAFC-646E-42C8-BA6C-4325108BB693}" type="presOf" srcId="{CE44352E-A86E-4AA2-9780-822DC9C10712}" destId="{16BCC920-9DD7-4C5A-AD2F-7190ED366BED}" srcOrd="0" destOrd="0" presId="urn:microsoft.com/office/officeart/2005/8/layout/radial5"/>
    <dgm:cxn modelId="{67B28FFD-8E27-4D94-8456-CD6636D768F9}" type="presOf" srcId="{4330450A-C0A6-4938-94F3-42A2CBC4A424}" destId="{FB402C65-BAED-4DDB-B12A-FA2E3FDBDC26}" srcOrd="0" destOrd="0" presId="urn:microsoft.com/office/officeart/2005/8/layout/radial5"/>
    <dgm:cxn modelId="{7A976773-6C19-407E-9B39-B400C16658FB}" type="presParOf" srcId="{C094CCEB-40C8-4839-8A01-D755EF6BADE4}" destId="{DD563028-D236-483F-A054-4583B8859279}" srcOrd="0" destOrd="0" presId="urn:microsoft.com/office/officeart/2005/8/layout/radial5"/>
    <dgm:cxn modelId="{D11E2A01-3143-495A-BA24-4F1AF72B52F0}" type="presParOf" srcId="{C094CCEB-40C8-4839-8A01-D755EF6BADE4}" destId="{64450485-B593-4A7C-952D-B0BB27E20D0A}" srcOrd="1" destOrd="0" presId="urn:microsoft.com/office/officeart/2005/8/layout/radial5"/>
    <dgm:cxn modelId="{E46E101F-DCD5-42D9-9BAC-B6C72D6001EE}" type="presParOf" srcId="{64450485-B593-4A7C-952D-B0BB27E20D0A}" destId="{0FB827BD-61EB-48F0-A0F7-081C8650AE09}" srcOrd="0" destOrd="0" presId="urn:microsoft.com/office/officeart/2005/8/layout/radial5"/>
    <dgm:cxn modelId="{5348BCF5-9DB0-4D5C-B3AC-0A7422BEFF8E}" type="presParOf" srcId="{C094CCEB-40C8-4839-8A01-D755EF6BADE4}" destId="{16BCC920-9DD7-4C5A-AD2F-7190ED366BED}" srcOrd="2" destOrd="0" presId="urn:microsoft.com/office/officeart/2005/8/layout/radial5"/>
    <dgm:cxn modelId="{5DCC8849-5052-40BF-A62C-EB6011940F7C}" type="presParOf" srcId="{C094CCEB-40C8-4839-8A01-D755EF6BADE4}" destId="{4F3AF71B-D847-4071-BEFE-3345FCBB519B}" srcOrd="3" destOrd="0" presId="urn:microsoft.com/office/officeart/2005/8/layout/radial5"/>
    <dgm:cxn modelId="{4C2FAA5D-32E3-4E03-AE43-419E61C67A8A}" type="presParOf" srcId="{4F3AF71B-D847-4071-BEFE-3345FCBB519B}" destId="{8E01104A-4B80-445A-85C8-8DDBB428048E}" srcOrd="0" destOrd="0" presId="urn:microsoft.com/office/officeart/2005/8/layout/radial5"/>
    <dgm:cxn modelId="{A3EF1EA5-1442-42E3-A959-5E72EEC91851}" type="presParOf" srcId="{C094CCEB-40C8-4839-8A01-D755EF6BADE4}" destId="{EC819CF8-FE1F-4211-807A-9F6EB252753B}" srcOrd="4" destOrd="0" presId="urn:microsoft.com/office/officeart/2005/8/layout/radial5"/>
    <dgm:cxn modelId="{E3940438-AF20-4603-B596-1A60EAF67DC3}" type="presParOf" srcId="{C094CCEB-40C8-4839-8A01-D755EF6BADE4}" destId="{5BF47DE0-7958-46F5-AFF0-EFBE2626916D}" srcOrd="5" destOrd="0" presId="urn:microsoft.com/office/officeart/2005/8/layout/radial5"/>
    <dgm:cxn modelId="{B914EEA3-8D22-44DE-BE24-FD9937538F4C}" type="presParOf" srcId="{5BF47DE0-7958-46F5-AFF0-EFBE2626916D}" destId="{2B66BB3E-C386-47DF-BF65-E6CD89965C18}" srcOrd="0" destOrd="0" presId="urn:microsoft.com/office/officeart/2005/8/layout/radial5"/>
    <dgm:cxn modelId="{FCD4C842-AD31-44D1-BACF-8CFB138444D7}" type="presParOf" srcId="{C094CCEB-40C8-4839-8A01-D755EF6BADE4}" destId="{B5F1F8C7-6B5C-49E7-BCDD-1CC19AA30602}" srcOrd="6" destOrd="0" presId="urn:microsoft.com/office/officeart/2005/8/layout/radial5"/>
    <dgm:cxn modelId="{ABC3B703-7201-49ED-87C4-26EA727DECEA}" type="presParOf" srcId="{C094CCEB-40C8-4839-8A01-D755EF6BADE4}" destId="{C57DF62A-D92A-4E47-8E8E-7A0E1C08B47A}" srcOrd="7" destOrd="0" presId="urn:microsoft.com/office/officeart/2005/8/layout/radial5"/>
    <dgm:cxn modelId="{8C4C930F-DB95-4672-96CD-CF7A3F809E72}" type="presParOf" srcId="{C57DF62A-D92A-4E47-8E8E-7A0E1C08B47A}" destId="{813FBE57-F27B-48FA-A237-290EDBA7FE62}" srcOrd="0" destOrd="0" presId="urn:microsoft.com/office/officeart/2005/8/layout/radial5"/>
    <dgm:cxn modelId="{4A5E92A7-BA74-4D5D-A52B-26E5A05D3BFA}" type="presParOf" srcId="{C094CCEB-40C8-4839-8A01-D755EF6BADE4}" destId="{20E3798C-4291-4061-94B8-D2BF14AC5B06}" srcOrd="8" destOrd="0" presId="urn:microsoft.com/office/officeart/2005/8/layout/radial5"/>
    <dgm:cxn modelId="{61731976-73BF-4014-8EBD-7FF0852D7734}" type="presParOf" srcId="{C094CCEB-40C8-4839-8A01-D755EF6BADE4}" destId="{E7015548-D35E-4AB7-9ECA-8A62341F35A4}" srcOrd="9" destOrd="0" presId="urn:microsoft.com/office/officeart/2005/8/layout/radial5"/>
    <dgm:cxn modelId="{1A0A89EB-88D1-423D-87DE-DD3E9F5334EE}" type="presParOf" srcId="{E7015548-D35E-4AB7-9ECA-8A62341F35A4}" destId="{D4D84CB4-F4C6-4AA8-90EF-286A1E87FA8A}" srcOrd="0" destOrd="0" presId="urn:microsoft.com/office/officeart/2005/8/layout/radial5"/>
    <dgm:cxn modelId="{2885B731-8AB1-4FB8-B34C-18E13831E7D8}" type="presParOf" srcId="{C094CCEB-40C8-4839-8A01-D755EF6BADE4}" destId="{C3CD473A-3FBC-48DA-BE6A-B18C82E88C6C}" srcOrd="10" destOrd="0" presId="urn:microsoft.com/office/officeart/2005/8/layout/radial5"/>
    <dgm:cxn modelId="{E3139455-2E7E-41EC-A71E-FED452C4DB9E}" type="presParOf" srcId="{C094CCEB-40C8-4839-8A01-D755EF6BADE4}" destId="{FB402C65-BAED-4DDB-B12A-FA2E3FDBDC26}" srcOrd="11" destOrd="0" presId="urn:microsoft.com/office/officeart/2005/8/layout/radial5"/>
    <dgm:cxn modelId="{FE25B741-2599-4465-AEA7-AB8F1D7A228E}" type="presParOf" srcId="{FB402C65-BAED-4DDB-B12A-FA2E3FDBDC26}" destId="{6FA73843-5B55-4A58-839D-33DC53847614}" srcOrd="0" destOrd="0" presId="urn:microsoft.com/office/officeart/2005/8/layout/radial5"/>
    <dgm:cxn modelId="{DEB4BF6E-8C8A-41D4-B2D0-7AB1AB824822}" type="presParOf" srcId="{C094CCEB-40C8-4839-8A01-D755EF6BADE4}" destId="{CE32DDE1-4215-4CC5-BB67-6182B5C6545B}" srcOrd="12" destOrd="0" presId="urn:microsoft.com/office/officeart/2005/8/layout/radial5"/>
    <dgm:cxn modelId="{FF6918EC-C691-47BB-BB75-B76E7016A4CC}" type="presParOf" srcId="{C094CCEB-40C8-4839-8A01-D755EF6BADE4}" destId="{3EDC4560-E59D-4DCF-A430-6D2BC0A54D14}" srcOrd="13" destOrd="0" presId="urn:microsoft.com/office/officeart/2005/8/layout/radial5"/>
    <dgm:cxn modelId="{5924CBA9-BF03-4DB8-8151-6FB3FD8ED38B}" type="presParOf" srcId="{3EDC4560-E59D-4DCF-A430-6D2BC0A54D14}" destId="{DF2E0DCE-B763-4302-9911-1DE6812BBEE6}" srcOrd="0" destOrd="0" presId="urn:microsoft.com/office/officeart/2005/8/layout/radial5"/>
    <dgm:cxn modelId="{3EBC7998-3DD5-4629-81E9-70AA754C86A5}" type="presParOf" srcId="{C094CCEB-40C8-4839-8A01-D755EF6BADE4}" destId="{2BDFBC26-8841-40DF-9091-185E4B60CFCE}" srcOrd="14" destOrd="0" presId="urn:microsoft.com/office/officeart/2005/8/layout/radial5"/>
    <dgm:cxn modelId="{C7A9C436-5139-4AAE-AB8F-80FB6798E3C7}" type="presParOf" srcId="{C094CCEB-40C8-4839-8A01-D755EF6BADE4}" destId="{F4CECE10-8FA7-423E-8265-34C4244D2766}" srcOrd="15" destOrd="0" presId="urn:microsoft.com/office/officeart/2005/8/layout/radial5"/>
    <dgm:cxn modelId="{0BC24C5A-B5A2-463F-B8D8-BA23ED176C8D}" type="presParOf" srcId="{F4CECE10-8FA7-423E-8265-34C4244D2766}" destId="{F6F8A9B3-F612-48A6-B9D0-CAA7436495D5}" srcOrd="0" destOrd="0" presId="urn:microsoft.com/office/officeart/2005/8/layout/radial5"/>
    <dgm:cxn modelId="{D8E35048-9191-41F9-8C5A-CE753CA5F331}" type="presParOf" srcId="{C094CCEB-40C8-4839-8A01-D755EF6BADE4}" destId="{3C4B1366-A713-45B5-8AC3-6444330244EE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596430-59AA-45B0-B588-1C2C7C2B555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6A1068-353B-4B67-B507-05435DA4F93E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Председатель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Счетной палаты Российской Федерации</a:t>
          </a:r>
        </a:p>
      </dgm:t>
    </dgm:pt>
    <dgm:pt modelId="{AAAB168A-153B-4944-B831-9A71335B2DDB}" type="parTrans" cxnId="{D5E0F269-7067-4F2A-A247-240BB5AFCA6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0ED5A7-84BD-4D07-921F-8DA853793859}" type="sibTrans" cxnId="{D5E0F269-7067-4F2A-A247-240BB5AFCA6F}">
      <dgm:prSet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9F7C05-2BAF-4D70-BB1E-5AEFFF200264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Заместитель Председателя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Счетной палаты Российской Федерации</a:t>
          </a:r>
        </a:p>
      </dgm:t>
    </dgm:pt>
    <dgm:pt modelId="{79A1EEBF-FC04-4F96-A725-2B13BCB291F1}" type="parTrans" cxnId="{327ACA66-C20D-4AD7-879B-B7E437687AE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732644-B452-4670-AF1F-8C3B0E00119E}" type="sibTrans" cxnId="{327ACA66-C20D-4AD7-879B-B7E437687AE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6C6636-18E1-4272-A311-39F55B29DF9E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Председатели контрольно-счетных органов субъектов Российской Федерации и федеральных территорий</a:t>
          </a:r>
        </a:p>
      </dgm:t>
    </dgm:pt>
    <dgm:pt modelId="{06A99405-E79A-4C61-B15D-385A3AA34783}" type="parTrans" cxnId="{1B091F82-0C81-4DE9-B641-638B86C161F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B5089D-CA05-43C3-8A8C-A73D68C4D025}" type="sibTrans" cxnId="{1B091F82-0C81-4DE9-B641-638B86C161F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CA8297-C5A6-4C94-882B-6B7DB4BD73B2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Директор Департамента международного и регионального сотрудничества аппарата СП РФ</a:t>
          </a:r>
        </a:p>
      </dgm:t>
    </dgm:pt>
    <dgm:pt modelId="{6341946E-DF87-4596-8900-DBFC070CB0AC}" type="parTrans" cxnId="{179B1DCE-FB53-456D-AD3E-8D7DF267801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28972B-B45F-4AF0-A4AD-A932410EFE54}" type="sibTrans" cxnId="{179B1DCE-FB53-456D-AD3E-8D7DF267801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FC44C1-DEF8-4CFE-9404-30CD534FFC44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Ответственный секретарь Совета</a:t>
          </a:r>
        </a:p>
      </dgm:t>
    </dgm:pt>
    <dgm:pt modelId="{37C14143-E31F-48DD-B72F-92841E7CDD0F}" type="parTrans" cxnId="{C582A36E-5275-4AF9-91FB-0F2DC88BC5B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2EAC46-DE4F-4FC9-A652-C59F814E6002}" type="sibTrans" cxnId="{C582A36E-5275-4AF9-91FB-0F2DC88BC5B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F1EF54-FF67-47A5-8F2E-8E30F23C394E}" type="asst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Президиум Совета</a:t>
          </a:r>
        </a:p>
      </dgm:t>
    </dgm:pt>
    <dgm:pt modelId="{EC392C95-9D46-48A7-820F-39B3FB36EE7A}" type="parTrans" cxnId="{5FDC456E-28F3-4B7F-A4E4-689F43CE45EA}">
      <dgm:prSet/>
      <dgm:spPr>
        <a:ln>
          <a:noFill/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877A1A-F192-468B-A768-38E062795B3D}" type="sibTrans" cxnId="{5FDC456E-28F3-4B7F-A4E4-689F43CE45E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F714B4-0C80-4F97-B7CD-3F1495F59DB5}" type="asst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Комиссии </a:t>
          </a:r>
          <a:b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Отделения Совета</a:t>
          </a:r>
        </a:p>
      </dgm:t>
    </dgm:pt>
    <dgm:pt modelId="{1F00ED77-9050-4315-AE9B-39C7A3FF5AFF}" type="parTrans" cxnId="{B603E6B6-C9CA-4813-8202-9636BF4F8185}">
      <dgm:prSet/>
      <dgm:spPr>
        <a:ln>
          <a:noFill/>
        </a:ln>
      </dgm:spPr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E38AB5-685E-44C8-A774-C1E95BD4DC2A}" type="sibTrans" cxnId="{B603E6B6-C9CA-4813-8202-9636BF4F818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890CFE-6C4B-4840-B9A3-029C218B39B0}">
      <dgm:prSet custT="1"/>
      <dgm:spPr/>
      <dgm:t>
        <a:bodyPr/>
        <a:lstStyle/>
        <a:p>
          <a:r>
            <a: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Совет контрольно-счетных органов при Счетной палате Российской Федерации</a:t>
          </a:r>
        </a:p>
      </dgm:t>
    </dgm:pt>
    <dgm:pt modelId="{0DD5E715-35EF-4CC6-8525-B1E0D956A4CE}" type="parTrans" cxnId="{A72CB34E-2A22-47A5-A4C3-027FDD98E180}">
      <dgm:prSet/>
      <dgm:spPr/>
      <dgm:t>
        <a:bodyPr/>
        <a:lstStyle/>
        <a:p>
          <a:endParaRPr lang="ru-RU"/>
        </a:p>
      </dgm:t>
    </dgm:pt>
    <dgm:pt modelId="{83947C30-FD34-4A0F-8DC0-7C9D60B9D4F1}" type="sibTrans" cxnId="{A72CB34E-2A22-47A5-A4C3-027FDD98E180}">
      <dgm:prSet/>
      <dgm:spPr/>
      <dgm:t>
        <a:bodyPr/>
        <a:lstStyle/>
        <a:p>
          <a:endParaRPr lang="ru-RU"/>
        </a:p>
      </dgm:t>
    </dgm:pt>
    <dgm:pt modelId="{8B6357CD-1A46-4C9C-B317-1A1FEE94B145}" type="pres">
      <dgm:prSet presAssocID="{08596430-59AA-45B0-B588-1C2C7C2B555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7763EEA-FD0C-4A3A-BFFD-CF3C7ACEE709}" type="pres">
      <dgm:prSet presAssocID="{A3890CFE-6C4B-4840-B9A3-029C218B39B0}" presName="hierRoot1" presStyleCnt="0">
        <dgm:presLayoutVars>
          <dgm:hierBranch val="init"/>
        </dgm:presLayoutVars>
      </dgm:prSet>
      <dgm:spPr/>
    </dgm:pt>
    <dgm:pt modelId="{6183932B-3A60-4F2F-8CE0-11E3B8C39C14}" type="pres">
      <dgm:prSet presAssocID="{A3890CFE-6C4B-4840-B9A3-029C218B39B0}" presName="rootComposite1" presStyleCnt="0"/>
      <dgm:spPr/>
    </dgm:pt>
    <dgm:pt modelId="{BC91EF6A-9BA4-4FE6-BFC2-EE84CF3AF352}" type="pres">
      <dgm:prSet presAssocID="{A3890CFE-6C4B-4840-B9A3-029C218B39B0}" presName="rootText1" presStyleLbl="node0" presStyleIdx="0" presStyleCnt="1" custScaleY="140776" custLinFactNeighborX="0" custLinFactNeighborY="88417">
        <dgm:presLayoutVars>
          <dgm:chPref val="3"/>
        </dgm:presLayoutVars>
      </dgm:prSet>
      <dgm:spPr/>
    </dgm:pt>
    <dgm:pt modelId="{FD06FE7B-053F-4DDC-B89F-569A40458675}" type="pres">
      <dgm:prSet presAssocID="{A3890CFE-6C4B-4840-B9A3-029C218B39B0}" presName="rootConnector1" presStyleLbl="node1" presStyleIdx="0" presStyleCnt="0"/>
      <dgm:spPr/>
    </dgm:pt>
    <dgm:pt modelId="{4C510C94-306B-4AF7-9B03-CF97482280BE}" type="pres">
      <dgm:prSet presAssocID="{A3890CFE-6C4B-4840-B9A3-029C218B39B0}" presName="hierChild2" presStyleCnt="0"/>
      <dgm:spPr/>
    </dgm:pt>
    <dgm:pt modelId="{E4C12C18-DC6E-4D46-B03A-F3D052AECC51}" type="pres">
      <dgm:prSet presAssocID="{AAAB168A-153B-4944-B831-9A71335B2DDB}" presName="Name37" presStyleLbl="parChTrans1D2" presStyleIdx="0" presStyleCnt="7"/>
      <dgm:spPr/>
    </dgm:pt>
    <dgm:pt modelId="{BA2BF4B0-42D3-4D5E-BC97-EC7D45BD6A56}" type="pres">
      <dgm:prSet presAssocID="{EA6A1068-353B-4B67-B507-05435DA4F93E}" presName="hierRoot2" presStyleCnt="0">
        <dgm:presLayoutVars>
          <dgm:hierBranch val="init"/>
        </dgm:presLayoutVars>
      </dgm:prSet>
      <dgm:spPr/>
    </dgm:pt>
    <dgm:pt modelId="{D49DC337-BD89-490A-8AF4-85DBE2FCCD6C}" type="pres">
      <dgm:prSet presAssocID="{EA6A1068-353B-4B67-B507-05435DA4F93E}" presName="rootComposite" presStyleCnt="0"/>
      <dgm:spPr/>
    </dgm:pt>
    <dgm:pt modelId="{418D1588-C51D-45C5-8339-9DE149AF1D08}" type="pres">
      <dgm:prSet presAssocID="{EA6A1068-353B-4B67-B507-05435DA4F93E}" presName="rootText" presStyleLbl="node2" presStyleIdx="0" presStyleCnt="5" custScaleY="140776">
        <dgm:presLayoutVars>
          <dgm:chPref val="3"/>
        </dgm:presLayoutVars>
      </dgm:prSet>
      <dgm:spPr/>
    </dgm:pt>
    <dgm:pt modelId="{6962603F-4C93-4024-B379-B85CD9FEF205}" type="pres">
      <dgm:prSet presAssocID="{EA6A1068-353B-4B67-B507-05435DA4F93E}" presName="rootConnector" presStyleLbl="node2" presStyleIdx="0" presStyleCnt="5"/>
      <dgm:spPr/>
    </dgm:pt>
    <dgm:pt modelId="{6603A164-FAD9-4C1B-8D0C-57A5FB0D9A55}" type="pres">
      <dgm:prSet presAssocID="{EA6A1068-353B-4B67-B507-05435DA4F93E}" presName="hierChild4" presStyleCnt="0"/>
      <dgm:spPr/>
    </dgm:pt>
    <dgm:pt modelId="{9891BBDF-DE2F-470D-85F4-8725B076FBBD}" type="pres">
      <dgm:prSet presAssocID="{EA6A1068-353B-4B67-B507-05435DA4F93E}" presName="hierChild5" presStyleCnt="0"/>
      <dgm:spPr/>
    </dgm:pt>
    <dgm:pt modelId="{E7E2EB18-8A23-4EE2-9C98-363A60D92D26}" type="pres">
      <dgm:prSet presAssocID="{79A1EEBF-FC04-4F96-A725-2B13BCB291F1}" presName="Name37" presStyleLbl="parChTrans1D2" presStyleIdx="1" presStyleCnt="7"/>
      <dgm:spPr/>
    </dgm:pt>
    <dgm:pt modelId="{11E1D126-0F82-493D-B0C0-C3DC20165572}" type="pres">
      <dgm:prSet presAssocID="{1F9F7C05-2BAF-4D70-BB1E-5AEFFF200264}" presName="hierRoot2" presStyleCnt="0">
        <dgm:presLayoutVars>
          <dgm:hierBranch val="init"/>
        </dgm:presLayoutVars>
      </dgm:prSet>
      <dgm:spPr/>
    </dgm:pt>
    <dgm:pt modelId="{CA1A0C98-F814-41E5-8AB5-3CCFAF9622A1}" type="pres">
      <dgm:prSet presAssocID="{1F9F7C05-2BAF-4D70-BB1E-5AEFFF200264}" presName="rootComposite" presStyleCnt="0"/>
      <dgm:spPr/>
    </dgm:pt>
    <dgm:pt modelId="{9DF4A649-59D8-4431-9E2B-5877EE67ECA0}" type="pres">
      <dgm:prSet presAssocID="{1F9F7C05-2BAF-4D70-BB1E-5AEFFF200264}" presName="rootText" presStyleLbl="node2" presStyleIdx="1" presStyleCnt="5" custScaleY="140776">
        <dgm:presLayoutVars>
          <dgm:chPref val="3"/>
        </dgm:presLayoutVars>
      </dgm:prSet>
      <dgm:spPr/>
    </dgm:pt>
    <dgm:pt modelId="{E7533431-440B-4476-BF2F-DBAC4D39B6AA}" type="pres">
      <dgm:prSet presAssocID="{1F9F7C05-2BAF-4D70-BB1E-5AEFFF200264}" presName="rootConnector" presStyleLbl="node2" presStyleIdx="1" presStyleCnt="5"/>
      <dgm:spPr/>
    </dgm:pt>
    <dgm:pt modelId="{120A3F1E-3F2A-44CA-B6E6-82471D67C9EE}" type="pres">
      <dgm:prSet presAssocID="{1F9F7C05-2BAF-4D70-BB1E-5AEFFF200264}" presName="hierChild4" presStyleCnt="0"/>
      <dgm:spPr/>
    </dgm:pt>
    <dgm:pt modelId="{62C40A15-C92E-408F-8EC3-7DF9447D5061}" type="pres">
      <dgm:prSet presAssocID="{1F9F7C05-2BAF-4D70-BB1E-5AEFFF200264}" presName="hierChild5" presStyleCnt="0"/>
      <dgm:spPr/>
    </dgm:pt>
    <dgm:pt modelId="{9E923607-CC90-48A8-80B9-D2B42F1B237E}" type="pres">
      <dgm:prSet presAssocID="{06A99405-E79A-4C61-B15D-385A3AA34783}" presName="Name37" presStyleLbl="parChTrans1D2" presStyleIdx="2" presStyleCnt="7"/>
      <dgm:spPr/>
    </dgm:pt>
    <dgm:pt modelId="{0CB6AABD-23E4-41EF-8A76-A38056C2079A}" type="pres">
      <dgm:prSet presAssocID="{196C6636-18E1-4272-A311-39F55B29DF9E}" presName="hierRoot2" presStyleCnt="0">
        <dgm:presLayoutVars>
          <dgm:hierBranch val="init"/>
        </dgm:presLayoutVars>
      </dgm:prSet>
      <dgm:spPr/>
    </dgm:pt>
    <dgm:pt modelId="{E109165F-2646-4941-9F73-59318AE163C7}" type="pres">
      <dgm:prSet presAssocID="{196C6636-18E1-4272-A311-39F55B29DF9E}" presName="rootComposite" presStyleCnt="0"/>
      <dgm:spPr/>
    </dgm:pt>
    <dgm:pt modelId="{1D070B9A-0012-43E6-B716-E8782B828575}" type="pres">
      <dgm:prSet presAssocID="{196C6636-18E1-4272-A311-39F55B29DF9E}" presName="rootText" presStyleLbl="node2" presStyleIdx="2" presStyleCnt="5" custScaleY="140776">
        <dgm:presLayoutVars>
          <dgm:chPref val="3"/>
        </dgm:presLayoutVars>
      </dgm:prSet>
      <dgm:spPr/>
    </dgm:pt>
    <dgm:pt modelId="{E55201DB-2C27-4060-BC2B-12828D0878D2}" type="pres">
      <dgm:prSet presAssocID="{196C6636-18E1-4272-A311-39F55B29DF9E}" presName="rootConnector" presStyleLbl="node2" presStyleIdx="2" presStyleCnt="5"/>
      <dgm:spPr/>
    </dgm:pt>
    <dgm:pt modelId="{63C15911-80D9-459E-9173-DA4F3799338E}" type="pres">
      <dgm:prSet presAssocID="{196C6636-18E1-4272-A311-39F55B29DF9E}" presName="hierChild4" presStyleCnt="0"/>
      <dgm:spPr/>
    </dgm:pt>
    <dgm:pt modelId="{EEB8B700-810E-4E75-BF98-6200588F7232}" type="pres">
      <dgm:prSet presAssocID="{196C6636-18E1-4272-A311-39F55B29DF9E}" presName="hierChild5" presStyleCnt="0"/>
      <dgm:spPr/>
    </dgm:pt>
    <dgm:pt modelId="{2F2D12C8-B0CF-4CC2-996F-87AEF02143D1}" type="pres">
      <dgm:prSet presAssocID="{6341946E-DF87-4596-8900-DBFC070CB0AC}" presName="Name37" presStyleLbl="parChTrans1D2" presStyleIdx="3" presStyleCnt="7"/>
      <dgm:spPr/>
    </dgm:pt>
    <dgm:pt modelId="{6F12B600-5661-4CC4-9FEA-E56F60CCCBCB}" type="pres">
      <dgm:prSet presAssocID="{E5CA8297-C5A6-4C94-882B-6B7DB4BD73B2}" presName="hierRoot2" presStyleCnt="0">
        <dgm:presLayoutVars>
          <dgm:hierBranch val="init"/>
        </dgm:presLayoutVars>
      </dgm:prSet>
      <dgm:spPr/>
    </dgm:pt>
    <dgm:pt modelId="{FD903832-990E-43B7-8082-55C234788CFA}" type="pres">
      <dgm:prSet presAssocID="{E5CA8297-C5A6-4C94-882B-6B7DB4BD73B2}" presName="rootComposite" presStyleCnt="0"/>
      <dgm:spPr/>
    </dgm:pt>
    <dgm:pt modelId="{6ADBD41B-2A39-4B81-A1BC-AFCFECFFBC8D}" type="pres">
      <dgm:prSet presAssocID="{E5CA8297-C5A6-4C94-882B-6B7DB4BD73B2}" presName="rootText" presStyleLbl="node2" presStyleIdx="3" presStyleCnt="5" custScaleY="140776">
        <dgm:presLayoutVars>
          <dgm:chPref val="3"/>
        </dgm:presLayoutVars>
      </dgm:prSet>
      <dgm:spPr/>
    </dgm:pt>
    <dgm:pt modelId="{DD469F97-49F7-4301-85C1-C0BCE9A43AC0}" type="pres">
      <dgm:prSet presAssocID="{E5CA8297-C5A6-4C94-882B-6B7DB4BD73B2}" presName="rootConnector" presStyleLbl="node2" presStyleIdx="3" presStyleCnt="5"/>
      <dgm:spPr/>
    </dgm:pt>
    <dgm:pt modelId="{4731E698-F6B6-47EB-91E3-2208C5501F79}" type="pres">
      <dgm:prSet presAssocID="{E5CA8297-C5A6-4C94-882B-6B7DB4BD73B2}" presName="hierChild4" presStyleCnt="0"/>
      <dgm:spPr/>
    </dgm:pt>
    <dgm:pt modelId="{E27773AF-E0DB-4AB7-BE67-9D38AFA55A07}" type="pres">
      <dgm:prSet presAssocID="{E5CA8297-C5A6-4C94-882B-6B7DB4BD73B2}" presName="hierChild5" presStyleCnt="0"/>
      <dgm:spPr/>
    </dgm:pt>
    <dgm:pt modelId="{E7269125-50F0-4AD4-81A6-4CF21701D158}" type="pres">
      <dgm:prSet presAssocID="{37C14143-E31F-48DD-B72F-92841E7CDD0F}" presName="Name37" presStyleLbl="parChTrans1D2" presStyleIdx="4" presStyleCnt="7"/>
      <dgm:spPr/>
    </dgm:pt>
    <dgm:pt modelId="{2886DAA1-53D5-48C5-BC79-2B1116601356}" type="pres">
      <dgm:prSet presAssocID="{1AFC44C1-DEF8-4CFE-9404-30CD534FFC44}" presName="hierRoot2" presStyleCnt="0">
        <dgm:presLayoutVars>
          <dgm:hierBranch val="init"/>
        </dgm:presLayoutVars>
      </dgm:prSet>
      <dgm:spPr/>
    </dgm:pt>
    <dgm:pt modelId="{C626C481-9947-4F3F-9AD1-800DCA06F86A}" type="pres">
      <dgm:prSet presAssocID="{1AFC44C1-DEF8-4CFE-9404-30CD534FFC44}" presName="rootComposite" presStyleCnt="0"/>
      <dgm:spPr/>
    </dgm:pt>
    <dgm:pt modelId="{5EFF1A19-C8FE-4ADB-B2DE-C48B0915EB82}" type="pres">
      <dgm:prSet presAssocID="{1AFC44C1-DEF8-4CFE-9404-30CD534FFC44}" presName="rootText" presStyleLbl="node2" presStyleIdx="4" presStyleCnt="5" custScaleY="140776">
        <dgm:presLayoutVars>
          <dgm:chPref val="3"/>
        </dgm:presLayoutVars>
      </dgm:prSet>
      <dgm:spPr/>
    </dgm:pt>
    <dgm:pt modelId="{03EE3A64-433C-4E59-98D7-E1D6E0D0811C}" type="pres">
      <dgm:prSet presAssocID="{1AFC44C1-DEF8-4CFE-9404-30CD534FFC44}" presName="rootConnector" presStyleLbl="node2" presStyleIdx="4" presStyleCnt="5"/>
      <dgm:spPr/>
    </dgm:pt>
    <dgm:pt modelId="{16CED111-A768-468C-BA9D-1F47504D1D96}" type="pres">
      <dgm:prSet presAssocID="{1AFC44C1-DEF8-4CFE-9404-30CD534FFC44}" presName="hierChild4" presStyleCnt="0"/>
      <dgm:spPr/>
    </dgm:pt>
    <dgm:pt modelId="{3FEF47AD-E262-4F1E-BA82-6F52A6AD49BA}" type="pres">
      <dgm:prSet presAssocID="{1AFC44C1-DEF8-4CFE-9404-30CD534FFC44}" presName="hierChild5" presStyleCnt="0"/>
      <dgm:spPr/>
    </dgm:pt>
    <dgm:pt modelId="{E3184617-C8B9-4CBC-B271-BE9D7FA99A16}" type="pres">
      <dgm:prSet presAssocID="{A3890CFE-6C4B-4840-B9A3-029C218B39B0}" presName="hierChild3" presStyleCnt="0"/>
      <dgm:spPr/>
    </dgm:pt>
    <dgm:pt modelId="{CBC91190-A003-48E9-B25A-0548AD59A2B8}" type="pres">
      <dgm:prSet presAssocID="{EC392C95-9D46-48A7-820F-39B3FB36EE7A}" presName="Name111" presStyleLbl="parChTrans1D2" presStyleIdx="5" presStyleCnt="7"/>
      <dgm:spPr/>
    </dgm:pt>
    <dgm:pt modelId="{12F6A0A0-BA22-4218-BE73-56A84471DBF0}" type="pres">
      <dgm:prSet presAssocID="{70F1EF54-FF67-47A5-8F2E-8E30F23C394E}" presName="hierRoot3" presStyleCnt="0">
        <dgm:presLayoutVars>
          <dgm:hierBranch val="init"/>
        </dgm:presLayoutVars>
      </dgm:prSet>
      <dgm:spPr/>
    </dgm:pt>
    <dgm:pt modelId="{2F43A7D8-100A-4BE9-B6D0-FD3C803A1E4D}" type="pres">
      <dgm:prSet presAssocID="{70F1EF54-FF67-47A5-8F2E-8E30F23C394E}" presName="rootComposite3" presStyleCnt="0"/>
      <dgm:spPr/>
    </dgm:pt>
    <dgm:pt modelId="{E845172B-2C57-4CCD-94D1-CF20388735C9}" type="pres">
      <dgm:prSet presAssocID="{70F1EF54-FF67-47A5-8F2E-8E30F23C394E}" presName="rootText3" presStyleLbl="asst1" presStyleIdx="0" presStyleCnt="2" custScaleY="140776" custLinFactNeighborX="-63306" custLinFactNeighborY="-52116">
        <dgm:presLayoutVars>
          <dgm:chPref val="3"/>
        </dgm:presLayoutVars>
      </dgm:prSet>
      <dgm:spPr/>
    </dgm:pt>
    <dgm:pt modelId="{9BA5F86B-F106-41FC-BBEC-976ACA898E3F}" type="pres">
      <dgm:prSet presAssocID="{70F1EF54-FF67-47A5-8F2E-8E30F23C394E}" presName="rootConnector3" presStyleLbl="asst1" presStyleIdx="0" presStyleCnt="2"/>
      <dgm:spPr/>
    </dgm:pt>
    <dgm:pt modelId="{8C04EB58-6849-45F9-8754-093FCC864BFD}" type="pres">
      <dgm:prSet presAssocID="{70F1EF54-FF67-47A5-8F2E-8E30F23C394E}" presName="hierChild6" presStyleCnt="0"/>
      <dgm:spPr/>
    </dgm:pt>
    <dgm:pt modelId="{4D09B9AE-8958-4655-9E0A-1F8B9CDFAC6C}" type="pres">
      <dgm:prSet presAssocID="{70F1EF54-FF67-47A5-8F2E-8E30F23C394E}" presName="hierChild7" presStyleCnt="0"/>
      <dgm:spPr/>
    </dgm:pt>
    <dgm:pt modelId="{A868B661-8EC0-4A3A-8E46-9994A23EA800}" type="pres">
      <dgm:prSet presAssocID="{1F00ED77-9050-4315-AE9B-39C7A3FF5AFF}" presName="Name111" presStyleLbl="parChTrans1D2" presStyleIdx="6" presStyleCnt="7"/>
      <dgm:spPr/>
    </dgm:pt>
    <dgm:pt modelId="{8109ABB8-7B6E-40BF-BFBE-B87741ABD131}" type="pres">
      <dgm:prSet presAssocID="{6FF714B4-0C80-4F97-B7CD-3F1495F59DB5}" presName="hierRoot3" presStyleCnt="0">
        <dgm:presLayoutVars>
          <dgm:hierBranch val="init"/>
        </dgm:presLayoutVars>
      </dgm:prSet>
      <dgm:spPr/>
    </dgm:pt>
    <dgm:pt modelId="{DC116487-048D-4ADC-8629-2B264FFE3B4B}" type="pres">
      <dgm:prSet presAssocID="{6FF714B4-0C80-4F97-B7CD-3F1495F59DB5}" presName="rootComposite3" presStyleCnt="0"/>
      <dgm:spPr/>
    </dgm:pt>
    <dgm:pt modelId="{53982756-88F5-4162-B2A5-EEEECDAFC15B}" type="pres">
      <dgm:prSet presAssocID="{6FF714B4-0C80-4F97-B7CD-3F1495F59DB5}" presName="rootText3" presStyleLbl="asst1" presStyleIdx="1" presStyleCnt="2" custScaleY="140776" custLinFactNeighborX="60709" custLinFactNeighborY="-52856">
        <dgm:presLayoutVars>
          <dgm:chPref val="3"/>
        </dgm:presLayoutVars>
      </dgm:prSet>
      <dgm:spPr/>
    </dgm:pt>
    <dgm:pt modelId="{13B5FE04-59C7-4E11-9FF4-65525A2FB38F}" type="pres">
      <dgm:prSet presAssocID="{6FF714B4-0C80-4F97-B7CD-3F1495F59DB5}" presName="rootConnector3" presStyleLbl="asst1" presStyleIdx="1" presStyleCnt="2"/>
      <dgm:spPr/>
    </dgm:pt>
    <dgm:pt modelId="{E3493F1E-44AD-4273-95D6-F0760E1442F0}" type="pres">
      <dgm:prSet presAssocID="{6FF714B4-0C80-4F97-B7CD-3F1495F59DB5}" presName="hierChild6" presStyleCnt="0"/>
      <dgm:spPr/>
    </dgm:pt>
    <dgm:pt modelId="{2F5DCA4E-486C-43A3-BB93-94F3F3D86D6B}" type="pres">
      <dgm:prSet presAssocID="{6FF714B4-0C80-4F97-B7CD-3F1495F59DB5}" presName="hierChild7" presStyleCnt="0"/>
      <dgm:spPr/>
    </dgm:pt>
  </dgm:ptLst>
  <dgm:cxnLst>
    <dgm:cxn modelId="{105B8C08-FB7D-4DB2-AB19-A3C9C4D52607}" type="presOf" srcId="{79A1EEBF-FC04-4F96-A725-2B13BCB291F1}" destId="{E7E2EB18-8A23-4EE2-9C98-363A60D92D26}" srcOrd="0" destOrd="0" presId="urn:microsoft.com/office/officeart/2005/8/layout/orgChart1"/>
    <dgm:cxn modelId="{F7241732-BF87-441C-B6E7-2C45177FABBC}" type="presOf" srcId="{1AFC44C1-DEF8-4CFE-9404-30CD534FFC44}" destId="{5EFF1A19-C8FE-4ADB-B2DE-C48B0915EB82}" srcOrd="0" destOrd="0" presId="urn:microsoft.com/office/officeart/2005/8/layout/orgChart1"/>
    <dgm:cxn modelId="{85D7023C-3D9A-4814-B20F-7B66AE4113AF}" type="presOf" srcId="{1F9F7C05-2BAF-4D70-BB1E-5AEFFF200264}" destId="{E7533431-440B-4476-BF2F-DBAC4D39B6AA}" srcOrd="1" destOrd="0" presId="urn:microsoft.com/office/officeart/2005/8/layout/orgChart1"/>
    <dgm:cxn modelId="{D724555B-FA3F-4876-BEC4-D061A3AE7A5B}" type="presOf" srcId="{1F9F7C05-2BAF-4D70-BB1E-5AEFFF200264}" destId="{9DF4A649-59D8-4431-9E2B-5877EE67ECA0}" srcOrd="0" destOrd="0" presId="urn:microsoft.com/office/officeart/2005/8/layout/orgChart1"/>
    <dgm:cxn modelId="{904CE042-0108-478A-95EE-E668D1730CBF}" type="presOf" srcId="{E5CA8297-C5A6-4C94-882B-6B7DB4BD73B2}" destId="{DD469F97-49F7-4301-85C1-C0BCE9A43AC0}" srcOrd="1" destOrd="0" presId="urn:microsoft.com/office/officeart/2005/8/layout/orgChart1"/>
    <dgm:cxn modelId="{32994144-8A46-44DD-898A-4D11EBBFD123}" type="presOf" srcId="{AAAB168A-153B-4944-B831-9A71335B2DDB}" destId="{E4C12C18-DC6E-4D46-B03A-F3D052AECC51}" srcOrd="0" destOrd="0" presId="urn:microsoft.com/office/officeart/2005/8/layout/orgChart1"/>
    <dgm:cxn modelId="{327ACA66-C20D-4AD7-879B-B7E437687AE0}" srcId="{A3890CFE-6C4B-4840-B9A3-029C218B39B0}" destId="{1F9F7C05-2BAF-4D70-BB1E-5AEFFF200264}" srcOrd="1" destOrd="0" parTransId="{79A1EEBF-FC04-4F96-A725-2B13BCB291F1}" sibTransId="{50732644-B452-4670-AF1F-8C3B0E00119E}"/>
    <dgm:cxn modelId="{D5E0F269-7067-4F2A-A247-240BB5AFCA6F}" srcId="{A3890CFE-6C4B-4840-B9A3-029C218B39B0}" destId="{EA6A1068-353B-4B67-B507-05435DA4F93E}" srcOrd="0" destOrd="0" parTransId="{AAAB168A-153B-4944-B831-9A71335B2DDB}" sibTransId="{8C0ED5A7-84BD-4D07-921F-8DA853793859}"/>
    <dgm:cxn modelId="{7112064A-273C-4902-97AC-23E66FBD7A39}" type="presOf" srcId="{EA6A1068-353B-4B67-B507-05435DA4F93E}" destId="{418D1588-C51D-45C5-8339-9DE149AF1D08}" srcOrd="0" destOrd="0" presId="urn:microsoft.com/office/officeart/2005/8/layout/orgChart1"/>
    <dgm:cxn modelId="{0163D54A-83C1-41D9-AD8A-99AE00F526EF}" type="presOf" srcId="{06A99405-E79A-4C61-B15D-385A3AA34783}" destId="{9E923607-CC90-48A8-80B9-D2B42F1B237E}" srcOrd="0" destOrd="0" presId="urn:microsoft.com/office/officeart/2005/8/layout/orgChart1"/>
    <dgm:cxn modelId="{5FDC456E-28F3-4B7F-A4E4-689F43CE45EA}" srcId="{A3890CFE-6C4B-4840-B9A3-029C218B39B0}" destId="{70F1EF54-FF67-47A5-8F2E-8E30F23C394E}" srcOrd="5" destOrd="0" parTransId="{EC392C95-9D46-48A7-820F-39B3FB36EE7A}" sibTransId="{79877A1A-F192-468B-A768-38E062795B3D}"/>
    <dgm:cxn modelId="{C582A36E-5275-4AF9-91FB-0F2DC88BC5BB}" srcId="{A3890CFE-6C4B-4840-B9A3-029C218B39B0}" destId="{1AFC44C1-DEF8-4CFE-9404-30CD534FFC44}" srcOrd="4" destOrd="0" parTransId="{37C14143-E31F-48DD-B72F-92841E7CDD0F}" sibTransId="{7E2EAC46-DE4F-4FC9-A652-C59F814E6002}"/>
    <dgm:cxn modelId="{A72CB34E-2A22-47A5-A4C3-027FDD98E180}" srcId="{08596430-59AA-45B0-B588-1C2C7C2B555A}" destId="{A3890CFE-6C4B-4840-B9A3-029C218B39B0}" srcOrd="0" destOrd="0" parTransId="{0DD5E715-35EF-4CC6-8525-B1E0D956A4CE}" sibTransId="{83947C30-FD34-4A0F-8DC0-7C9D60B9D4F1}"/>
    <dgm:cxn modelId="{054B8A74-4BCE-40DD-A008-3EABE04FCF15}" type="presOf" srcId="{6FF714B4-0C80-4F97-B7CD-3F1495F59DB5}" destId="{13B5FE04-59C7-4E11-9FF4-65525A2FB38F}" srcOrd="1" destOrd="0" presId="urn:microsoft.com/office/officeart/2005/8/layout/orgChart1"/>
    <dgm:cxn modelId="{52D15F7E-06A1-4E72-875B-E6599DCA28D3}" type="presOf" srcId="{196C6636-18E1-4272-A311-39F55B29DF9E}" destId="{1D070B9A-0012-43E6-B716-E8782B828575}" srcOrd="0" destOrd="0" presId="urn:microsoft.com/office/officeart/2005/8/layout/orgChart1"/>
    <dgm:cxn modelId="{1DF9EB81-CDB6-47E0-B938-CDBFA3361CA0}" type="presOf" srcId="{1F00ED77-9050-4315-AE9B-39C7A3FF5AFF}" destId="{A868B661-8EC0-4A3A-8E46-9994A23EA800}" srcOrd="0" destOrd="0" presId="urn:microsoft.com/office/officeart/2005/8/layout/orgChart1"/>
    <dgm:cxn modelId="{1B091F82-0C81-4DE9-B641-638B86C161F3}" srcId="{A3890CFE-6C4B-4840-B9A3-029C218B39B0}" destId="{196C6636-18E1-4272-A311-39F55B29DF9E}" srcOrd="2" destOrd="0" parTransId="{06A99405-E79A-4C61-B15D-385A3AA34783}" sibTransId="{E6B5089D-CA05-43C3-8A8C-A73D68C4D025}"/>
    <dgm:cxn modelId="{13A0EB98-5AA1-4769-955C-15342D6520E2}" type="presOf" srcId="{EA6A1068-353B-4B67-B507-05435DA4F93E}" destId="{6962603F-4C93-4024-B379-B85CD9FEF205}" srcOrd="1" destOrd="0" presId="urn:microsoft.com/office/officeart/2005/8/layout/orgChart1"/>
    <dgm:cxn modelId="{6A0274A2-5659-4898-8ABD-C3827C712BC1}" type="presOf" srcId="{E5CA8297-C5A6-4C94-882B-6B7DB4BD73B2}" destId="{6ADBD41B-2A39-4B81-A1BC-AFCFECFFBC8D}" srcOrd="0" destOrd="0" presId="urn:microsoft.com/office/officeart/2005/8/layout/orgChart1"/>
    <dgm:cxn modelId="{94F0EDA2-DF5C-46C5-9D46-F1A3E8DAD858}" type="presOf" srcId="{A3890CFE-6C4B-4840-B9A3-029C218B39B0}" destId="{FD06FE7B-053F-4DDC-B89F-569A40458675}" srcOrd="1" destOrd="0" presId="urn:microsoft.com/office/officeart/2005/8/layout/orgChart1"/>
    <dgm:cxn modelId="{5C8413A5-8849-45C7-A2AE-72B02772F5D8}" type="presOf" srcId="{EC392C95-9D46-48A7-820F-39B3FB36EE7A}" destId="{CBC91190-A003-48E9-B25A-0548AD59A2B8}" srcOrd="0" destOrd="0" presId="urn:microsoft.com/office/officeart/2005/8/layout/orgChart1"/>
    <dgm:cxn modelId="{3983C1A5-C569-49AC-9295-7181597D9D7C}" type="presOf" srcId="{1AFC44C1-DEF8-4CFE-9404-30CD534FFC44}" destId="{03EE3A64-433C-4E59-98D7-E1D6E0D0811C}" srcOrd="1" destOrd="0" presId="urn:microsoft.com/office/officeart/2005/8/layout/orgChart1"/>
    <dgm:cxn modelId="{0B6B19A7-FC8C-4A17-A2B4-C7E523C283D7}" type="presOf" srcId="{196C6636-18E1-4272-A311-39F55B29DF9E}" destId="{E55201DB-2C27-4060-BC2B-12828D0878D2}" srcOrd="1" destOrd="0" presId="urn:microsoft.com/office/officeart/2005/8/layout/orgChart1"/>
    <dgm:cxn modelId="{B603E6B6-C9CA-4813-8202-9636BF4F8185}" srcId="{A3890CFE-6C4B-4840-B9A3-029C218B39B0}" destId="{6FF714B4-0C80-4F97-B7CD-3F1495F59DB5}" srcOrd="6" destOrd="0" parTransId="{1F00ED77-9050-4315-AE9B-39C7A3FF5AFF}" sibTransId="{E1E38AB5-685E-44C8-A774-C1E95BD4DC2A}"/>
    <dgm:cxn modelId="{D5340CCD-2C45-4F37-BE1E-C5798370A497}" type="presOf" srcId="{A3890CFE-6C4B-4840-B9A3-029C218B39B0}" destId="{BC91EF6A-9BA4-4FE6-BFC2-EE84CF3AF352}" srcOrd="0" destOrd="0" presId="urn:microsoft.com/office/officeart/2005/8/layout/orgChart1"/>
    <dgm:cxn modelId="{179B1DCE-FB53-456D-AD3E-8D7DF267801F}" srcId="{A3890CFE-6C4B-4840-B9A3-029C218B39B0}" destId="{E5CA8297-C5A6-4C94-882B-6B7DB4BD73B2}" srcOrd="3" destOrd="0" parTransId="{6341946E-DF87-4596-8900-DBFC070CB0AC}" sibTransId="{D828972B-B45F-4AF0-A4AD-A932410EFE54}"/>
    <dgm:cxn modelId="{AB8F13CF-C881-4BCB-ACF6-8E29855C724D}" type="presOf" srcId="{6FF714B4-0C80-4F97-B7CD-3F1495F59DB5}" destId="{53982756-88F5-4162-B2A5-EEEECDAFC15B}" srcOrd="0" destOrd="0" presId="urn:microsoft.com/office/officeart/2005/8/layout/orgChart1"/>
    <dgm:cxn modelId="{8EF9E4D1-3CA9-4377-81BA-2D00FE9F9B96}" type="presOf" srcId="{37C14143-E31F-48DD-B72F-92841E7CDD0F}" destId="{E7269125-50F0-4AD4-81A6-4CF21701D158}" srcOrd="0" destOrd="0" presId="urn:microsoft.com/office/officeart/2005/8/layout/orgChart1"/>
    <dgm:cxn modelId="{6D8632D2-200C-488D-B849-5E3DD79E688D}" type="presOf" srcId="{70F1EF54-FF67-47A5-8F2E-8E30F23C394E}" destId="{9BA5F86B-F106-41FC-BBEC-976ACA898E3F}" srcOrd="1" destOrd="0" presId="urn:microsoft.com/office/officeart/2005/8/layout/orgChart1"/>
    <dgm:cxn modelId="{5AF14CD8-041A-4356-8B1F-79B2D15338B7}" type="presOf" srcId="{08596430-59AA-45B0-B588-1C2C7C2B555A}" destId="{8B6357CD-1A46-4C9C-B317-1A1FEE94B145}" srcOrd="0" destOrd="0" presId="urn:microsoft.com/office/officeart/2005/8/layout/orgChart1"/>
    <dgm:cxn modelId="{E01181EF-049B-4893-80DC-D4F5483B9C71}" type="presOf" srcId="{6341946E-DF87-4596-8900-DBFC070CB0AC}" destId="{2F2D12C8-B0CF-4CC2-996F-87AEF02143D1}" srcOrd="0" destOrd="0" presId="urn:microsoft.com/office/officeart/2005/8/layout/orgChart1"/>
    <dgm:cxn modelId="{745DBFF5-8239-402E-BA9F-6513588815E4}" type="presOf" srcId="{70F1EF54-FF67-47A5-8F2E-8E30F23C394E}" destId="{E845172B-2C57-4CCD-94D1-CF20388735C9}" srcOrd="0" destOrd="0" presId="urn:microsoft.com/office/officeart/2005/8/layout/orgChart1"/>
    <dgm:cxn modelId="{F96A4446-E3D3-4B51-89F6-88C213008D2A}" type="presParOf" srcId="{8B6357CD-1A46-4C9C-B317-1A1FEE94B145}" destId="{77763EEA-FD0C-4A3A-BFFD-CF3C7ACEE709}" srcOrd="0" destOrd="0" presId="urn:microsoft.com/office/officeart/2005/8/layout/orgChart1"/>
    <dgm:cxn modelId="{A7758935-1540-4674-A69D-E4411BFDC442}" type="presParOf" srcId="{77763EEA-FD0C-4A3A-BFFD-CF3C7ACEE709}" destId="{6183932B-3A60-4F2F-8CE0-11E3B8C39C14}" srcOrd="0" destOrd="0" presId="urn:microsoft.com/office/officeart/2005/8/layout/orgChart1"/>
    <dgm:cxn modelId="{3C1C19C5-E14A-4C40-9289-A1794A235A8E}" type="presParOf" srcId="{6183932B-3A60-4F2F-8CE0-11E3B8C39C14}" destId="{BC91EF6A-9BA4-4FE6-BFC2-EE84CF3AF352}" srcOrd="0" destOrd="0" presId="urn:microsoft.com/office/officeart/2005/8/layout/orgChart1"/>
    <dgm:cxn modelId="{74847127-930E-4620-BD7B-F8ABFFC39B19}" type="presParOf" srcId="{6183932B-3A60-4F2F-8CE0-11E3B8C39C14}" destId="{FD06FE7B-053F-4DDC-B89F-569A40458675}" srcOrd="1" destOrd="0" presId="urn:microsoft.com/office/officeart/2005/8/layout/orgChart1"/>
    <dgm:cxn modelId="{D32FE1D8-1AF4-4EAF-BAA0-C08DD3F577B9}" type="presParOf" srcId="{77763EEA-FD0C-4A3A-BFFD-CF3C7ACEE709}" destId="{4C510C94-306B-4AF7-9B03-CF97482280BE}" srcOrd="1" destOrd="0" presId="urn:microsoft.com/office/officeart/2005/8/layout/orgChart1"/>
    <dgm:cxn modelId="{C90F9739-50E6-4FC9-982B-5EF5DCE6529D}" type="presParOf" srcId="{4C510C94-306B-4AF7-9B03-CF97482280BE}" destId="{E4C12C18-DC6E-4D46-B03A-F3D052AECC51}" srcOrd="0" destOrd="0" presId="urn:microsoft.com/office/officeart/2005/8/layout/orgChart1"/>
    <dgm:cxn modelId="{F96DC137-1E50-416D-872E-37A7C673CAE0}" type="presParOf" srcId="{4C510C94-306B-4AF7-9B03-CF97482280BE}" destId="{BA2BF4B0-42D3-4D5E-BC97-EC7D45BD6A56}" srcOrd="1" destOrd="0" presId="urn:microsoft.com/office/officeart/2005/8/layout/orgChart1"/>
    <dgm:cxn modelId="{5C450943-3403-4691-BB95-F856E50298D9}" type="presParOf" srcId="{BA2BF4B0-42D3-4D5E-BC97-EC7D45BD6A56}" destId="{D49DC337-BD89-490A-8AF4-85DBE2FCCD6C}" srcOrd="0" destOrd="0" presId="urn:microsoft.com/office/officeart/2005/8/layout/orgChart1"/>
    <dgm:cxn modelId="{F3EE7D41-F7F7-49FB-A568-B2192F598A00}" type="presParOf" srcId="{D49DC337-BD89-490A-8AF4-85DBE2FCCD6C}" destId="{418D1588-C51D-45C5-8339-9DE149AF1D08}" srcOrd="0" destOrd="0" presId="urn:microsoft.com/office/officeart/2005/8/layout/orgChart1"/>
    <dgm:cxn modelId="{6BF848D7-2EAF-4161-B121-4A0DE8465EC4}" type="presParOf" srcId="{D49DC337-BD89-490A-8AF4-85DBE2FCCD6C}" destId="{6962603F-4C93-4024-B379-B85CD9FEF205}" srcOrd="1" destOrd="0" presId="urn:microsoft.com/office/officeart/2005/8/layout/orgChart1"/>
    <dgm:cxn modelId="{19F83F86-A0BF-4585-98DA-51FFD5E58CFE}" type="presParOf" srcId="{BA2BF4B0-42D3-4D5E-BC97-EC7D45BD6A56}" destId="{6603A164-FAD9-4C1B-8D0C-57A5FB0D9A55}" srcOrd="1" destOrd="0" presId="urn:microsoft.com/office/officeart/2005/8/layout/orgChart1"/>
    <dgm:cxn modelId="{018B4266-3B9F-4793-AC28-CBEABA622C24}" type="presParOf" srcId="{BA2BF4B0-42D3-4D5E-BC97-EC7D45BD6A56}" destId="{9891BBDF-DE2F-470D-85F4-8725B076FBBD}" srcOrd="2" destOrd="0" presId="urn:microsoft.com/office/officeart/2005/8/layout/orgChart1"/>
    <dgm:cxn modelId="{93F85BA9-1096-47DC-A2EE-6C4BB51B3DD9}" type="presParOf" srcId="{4C510C94-306B-4AF7-9B03-CF97482280BE}" destId="{E7E2EB18-8A23-4EE2-9C98-363A60D92D26}" srcOrd="2" destOrd="0" presId="urn:microsoft.com/office/officeart/2005/8/layout/orgChart1"/>
    <dgm:cxn modelId="{6BA36AE4-88C9-4DA7-BB36-BC1C7C459C73}" type="presParOf" srcId="{4C510C94-306B-4AF7-9B03-CF97482280BE}" destId="{11E1D126-0F82-493D-B0C0-C3DC20165572}" srcOrd="3" destOrd="0" presId="urn:microsoft.com/office/officeart/2005/8/layout/orgChart1"/>
    <dgm:cxn modelId="{7DCABD93-0739-4954-9824-D74A24AFC763}" type="presParOf" srcId="{11E1D126-0F82-493D-B0C0-C3DC20165572}" destId="{CA1A0C98-F814-41E5-8AB5-3CCFAF9622A1}" srcOrd="0" destOrd="0" presId="urn:microsoft.com/office/officeart/2005/8/layout/orgChart1"/>
    <dgm:cxn modelId="{14A8403E-2D14-4D55-B3C9-2E197918D93F}" type="presParOf" srcId="{CA1A0C98-F814-41E5-8AB5-3CCFAF9622A1}" destId="{9DF4A649-59D8-4431-9E2B-5877EE67ECA0}" srcOrd="0" destOrd="0" presId="urn:microsoft.com/office/officeart/2005/8/layout/orgChart1"/>
    <dgm:cxn modelId="{F9FEAA01-14C5-48E8-928E-38EB187B3E21}" type="presParOf" srcId="{CA1A0C98-F814-41E5-8AB5-3CCFAF9622A1}" destId="{E7533431-440B-4476-BF2F-DBAC4D39B6AA}" srcOrd="1" destOrd="0" presId="urn:microsoft.com/office/officeart/2005/8/layout/orgChart1"/>
    <dgm:cxn modelId="{351903E3-3589-40DA-A65D-A47E1FE3AE69}" type="presParOf" srcId="{11E1D126-0F82-493D-B0C0-C3DC20165572}" destId="{120A3F1E-3F2A-44CA-B6E6-82471D67C9EE}" srcOrd="1" destOrd="0" presId="urn:microsoft.com/office/officeart/2005/8/layout/orgChart1"/>
    <dgm:cxn modelId="{23D0FFDC-F22F-453E-A235-D2A2AF63A382}" type="presParOf" srcId="{11E1D126-0F82-493D-B0C0-C3DC20165572}" destId="{62C40A15-C92E-408F-8EC3-7DF9447D5061}" srcOrd="2" destOrd="0" presId="urn:microsoft.com/office/officeart/2005/8/layout/orgChart1"/>
    <dgm:cxn modelId="{B28DB6CA-3349-4B8F-8B79-829BEE6B83F4}" type="presParOf" srcId="{4C510C94-306B-4AF7-9B03-CF97482280BE}" destId="{9E923607-CC90-48A8-80B9-D2B42F1B237E}" srcOrd="4" destOrd="0" presId="urn:microsoft.com/office/officeart/2005/8/layout/orgChart1"/>
    <dgm:cxn modelId="{4A0E89F8-AE27-42F5-91D9-AF07029CEB24}" type="presParOf" srcId="{4C510C94-306B-4AF7-9B03-CF97482280BE}" destId="{0CB6AABD-23E4-41EF-8A76-A38056C2079A}" srcOrd="5" destOrd="0" presId="urn:microsoft.com/office/officeart/2005/8/layout/orgChart1"/>
    <dgm:cxn modelId="{8810E07B-991A-4A6B-95AD-AA67E5C5B44E}" type="presParOf" srcId="{0CB6AABD-23E4-41EF-8A76-A38056C2079A}" destId="{E109165F-2646-4941-9F73-59318AE163C7}" srcOrd="0" destOrd="0" presId="urn:microsoft.com/office/officeart/2005/8/layout/orgChart1"/>
    <dgm:cxn modelId="{2B2E6B13-7D6E-4F55-B4DB-683BDE7258EC}" type="presParOf" srcId="{E109165F-2646-4941-9F73-59318AE163C7}" destId="{1D070B9A-0012-43E6-B716-E8782B828575}" srcOrd="0" destOrd="0" presId="urn:microsoft.com/office/officeart/2005/8/layout/orgChart1"/>
    <dgm:cxn modelId="{EC2B383F-09AC-4EDA-8AE7-EC790D60EC69}" type="presParOf" srcId="{E109165F-2646-4941-9F73-59318AE163C7}" destId="{E55201DB-2C27-4060-BC2B-12828D0878D2}" srcOrd="1" destOrd="0" presId="urn:microsoft.com/office/officeart/2005/8/layout/orgChart1"/>
    <dgm:cxn modelId="{158F79E1-C79B-41A8-A53D-BA6AA5DF3A42}" type="presParOf" srcId="{0CB6AABD-23E4-41EF-8A76-A38056C2079A}" destId="{63C15911-80D9-459E-9173-DA4F3799338E}" srcOrd="1" destOrd="0" presId="urn:microsoft.com/office/officeart/2005/8/layout/orgChart1"/>
    <dgm:cxn modelId="{B51145F3-ED1E-4A4F-9246-00768357AD34}" type="presParOf" srcId="{0CB6AABD-23E4-41EF-8A76-A38056C2079A}" destId="{EEB8B700-810E-4E75-BF98-6200588F7232}" srcOrd="2" destOrd="0" presId="urn:microsoft.com/office/officeart/2005/8/layout/orgChart1"/>
    <dgm:cxn modelId="{5D8A2E93-B9BB-4895-AA13-8F84F50FB487}" type="presParOf" srcId="{4C510C94-306B-4AF7-9B03-CF97482280BE}" destId="{2F2D12C8-B0CF-4CC2-996F-87AEF02143D1}" srcOrd="6" destOrd="0" presId="urn:microsoft.com/office/officeart/2005/8/layout/orgChart1"/>
    <dgm:cxn modelId="{BF94B036-2DEC-401A-B287-B43595A5672E}" type="presParOf" srcId="{4C510C94-306B-4AF7-9B03-CF97482280BE}" destId="{6F12B600-5661-4CC4-9FEA-E56F60CCCBCB}" srcOrd="7" destOrd="0" presId="urn:microsoft.com/office/officeart/2005/8/layout/orgChart1"/>
    <dgm:cxn modelId="{7BAF7083-B031-45B6-B4AD-7A8577D942B6}" type="presParOf" srcId="{6F12B600-5661-4CC4-9FEA-E56F60CCCBCB}" destId="{FD903832-990E-43B7-8082-55C234788CFA}" srcOrd="0" destOrd="0" presId="urn:microsoft.com/office/officeart/2005/8/layout/orgChart1"/>
    <dgm:cxn modelId="{8032C54F-1D9E-4E66-B961-2E258681FE3D}" type="presParOf" srcId="{FD903832-990E-43B7-8082-55C234788CFA}" destId="{6ADBD41B-2A39-4B81-A1BC-AFCFECFFBC8D}" srcOrd="0" destOrd="0" presId="urn:microsoft.com/office/officeart/2005/8/layout/orgChart1"/>
    <dgm:cxn modelId="{7B2448D6-E0A0-4ADE-ACCF-B427DFB3B137}" type="presParOf" srcId="{FD903832-990E-43B7-8082-55C234788CFA}" destId="{DD469F97-49F7-4301-85C1-C0BCE9A43AC0}" srcOrd="1" destOrd="0" presId="urn:microsoft.com/office/officeart/2005/8/layout/orgChart1"/>
    <dgm:cxn modelId="{A890A8C7-3066-4EED-8E20-B68446ED5572}" type="presParOf" srcId="{6F12B600-5661-4CC4-9FEA-E56F60CCCBCB}" destId="{4731E698-F6B6-47EB-91E3-2208C5501F79}" srcOrd="1" destOrd="0" presId="urn:microsoft.com/office/officeart/2005/8/layout/orgChart1"/>
    <dgm:cxn modelId="{2F9CD3F4-79F4-4495-9020-470D81EC80BF}" type="presParOf" srcId="{6F12B600-5661-4CC4-9FEA-E56F60CCCBCB}" destId="{E27773AF-E0DB-4AB7-BE67-9D38AFA55A07}" srcOrd="2" destOrd="0" presId="urn:microsoft.com/office/officeart/2005/8/layout/orgChart1"/>
    <dgm:cxn modelId="{DBC63354-9DD4-4EBC-A208-D314F756CD37}" type="presParOf" srcId="{4C510C94-306B-4AF7-9B03-CF97482280BE}" destId="{E7269125-50F0-4AD4-81A6-4CF21701D158}" srcOrd="8" destOrd="0" presId="urn:microsoft.com/office/officeart/2005/8/layout/orgChart1"/>
    <dgm:cxn modelId="{C470A445-287F-4F16-8E16-92A3985E69E0}" type="presParOf" srcId="{4C510C94-306B-4AF7-9B03-CF97482280BE}" destId="{2886DAA1-53D5-48C5-BC79-2B1116601356}" srcOrd="9" destOrd="0" presId="urn:microsoft.com/office/officeart/2005/8/layout/orgChart1"/>
    <dgm:cxn modelId="{2901FCC6-DE06-4923-8C8F-8E333EC97FA7}" type="presParOf" srcId="{2886DAA1-53D5-48C5-BC79-2B1116601356}" destId="{C626C481-9947-4F3F-9AD1-800DCA06F86A}" srcOrd="0" destOrd="0" presId="urn:microsoft.com/office/officeart/2005/8/layout/orgChart1"/>
    <dgm:cxn modelId="{E4DDC076-F597-400F-B7A8-EA56424CB937}" type="presParOf" srcId="{C626C481-9947-4F3F-9AD1-800DCA06F86A}" destId="{5EFF1A19-C8FE-4ADB-B2DE-C48B0915EB82}" srcOrd="0" destOrd="0" presId="urn:microsoft.com/office/officeart/2005/8/layout/orgChart1"/>
    <dgm:cxn modelId="{75FA9F0F-FFD7-4C7D-BDA6-D0D31C643703}" type="presParOf" srcId="{C626C481-9947-4F3F-9AD1-800DCA06F86A}" destId="{03EE3A64-433C-4E59-98D7-E1D6E0D0811C}" srcOrd="1" destOrd="0" presId="urn:microsoft.com/office/officeart/2005/8/layout/orgChart1"/>
    <dgm:cxn modelId="{57594842-CD40-4C16-8A6B-1CA7883C9510}" type="presParOf" srcId="{2886DAA1-53D5-48C5-BC79-2B1116601356}" destId="{16CED111-A768-468C-BA9D-1F47504D1D96}" srcOrd="1" destOrd="0" presId="urn:microsoft.com/office/officeart/2005/8/layout/orgChart1"/>
    <dgm:cxn modelId="{A77B819E-9961-4E21-9449-6D625A2656D7}" type="presParOf" srcId="{2886DAA1-53D5-48C5-BC79-2B1116601356}" destId="{3FEF47AD-E262-4F1E-BA82-6F52A6AD49BA}" srcOrd="2" destOrd="0" presId="urn:microsoft.com/office/officeart/2005/8/layout/orgChart1"/>
    <dgm:cxn modelId="{43BDCAC4-5FC0-4D0C-8864-67F64FF88F67}" type="presParOf" srcId="{77763EEA-FD0C-4A3A-BFFD-CF3C7ACEE709}" destId="{E3184617-C8B9-4CBC-B271-BE9D7FA99A16}" srcOrd="2" destOrd="0" presId="urn:microsoft.com/office/officeart/2005/8/layout/orgChart1"/>
    <dgm:cxn modelId="{BF19B677-284D-4DE1-9545-028EEF45D89D}" type="presParOf" srcId="{E3184617-C8B9-4CBC-B271-BE9D7FA99A16}" destId="{CBC91190-A003-48E9-B25A-0548AD59A2B8}" srcOrd="0" destOrd="0" presId="urn:microsoft.com/office/officeart/2005/8/layout/orgChart1"/>
    <dgm:cxn modelId="{3046F311-6A75-41DC-9148-D5E1011318FB}" type="presParOf" srcId="{E3184617-C8B9-4CBC-B271-BE9D7FA99A16}" destId="{12F6A0A0-BA22-4218-BE73-56A84471DBF0}" srcOrd="1" destOrd="0" presId="urn:microsoft.com/office/officeart/2005/8/layout/orgChart1"/>
    <dgm:cxn modelId="{343760C6-A5B1-4804-AB14-03B526FAE5A3}" type="presParOf" srcId="{12F6A0A0-BA22-4218-BE73-56A84471DBF0}" destId="{2F43A7D8-100A-4BE9-B6D0-FD3C803A1E4D}" srcOrd="0" destOrd="0" presId="urn:microsoft.com/office/officeart/2005/8/layout/orgChart1"/>
    <dgm:cxn modelId="{27F11B61-7D34-44D9-872E-F0EF5DDE8182}" type="presParOf" srcId="{2F43A7D8-100A-4BE9-B6D0-FD3C803A1E4D}" destId="{E845172B-2C57-4CCD-94D1-CF20388735C9}" srcOrd="0" destOrd="0" presId="urn:microsoft.com/office/officeart/2005/8/layout/orgChart1"/>
    <dgm:cxn modelId="{C0830A92-65EF-431F-BA2B-DB02EF4403F8}" type="presParOf" srcId="{2F43A7D8-100A-4BE9-B6D0-FD3C803A1E4D}" destId="{9BA5F86B-F106-41FC-BBEC-976ACA898E3F}" srcOrd="1" destOrd="0" presId="urn:microsoft.com/office/officeart/2005/8/layout/orgChart1"/>
    <dgm:cxn modelId="{97CC6465-99EA-431A-9D37-A9ADD62EA91D}" type="presParOf" srcId="{12F6A0A0-BA22-4218-BE73-56A84471DBF0}" destId="{8C04EB58-6849-45F9-8754-093FCC864BFD}" srcOrd="1" destOrd="0" presId="urn:microsoft.com/office/officeart/2005/8/layout/orgChart1"/>
    <dgm:cxn modelId="{92DC1392-EE7C-4A96-A36E-96DADA9002C7}" type="presParOf" srcId="{12F6A0A0-BA22-4218-BE73-56A84471DBF0}" destId="{4D09B9AE-8958-4655-9E0A-1F8B9CDFAC6C}" srcOrd="2" destOrd="0" presId="urn:microsoft.com/office/officeart/2005/8/layout/orgChart1"/>
    <dgm:cxn modelId="{0E941F88-518B-4468-BCDF-ECFD2E07ACC5}" type="presParOf" srcId="{E3184617-C8B9-4CBC-B271-BE9D7FA99A16}" destId="{A868B661-8EC0-4A3A-8E46-9994A23EA800}" srcOrd="2" destOrd="0" presId="urn:microsoft.com/office/officeart/2005/8/layout/orgChart1"/>
    <dgm:cxn modelId="{F506AA77-1D3B-4067-86F5-93DAEA1AD44C}" type="presParOf" srcId="{E3184617-C8B9-4CBC-B271-BE9D7FA99A16}" destId="{8109ABB8-7B6E-40BF-BFBE-B87741ABD131}" srcOrd="3" destOrd="0" presId="urn:microsoft.com/office/officeart/2005/8/layout/orgChart1"/>
    <dgm:cxn modelId="{71AA9F5E-2479-44DE-AEF7-822BEEE8F2FC}" type="presParOf" srcId="{8109ABB8-7B6E-40BF-BFBE-B87741ABD131}" destId="{DC116487-048D-4ADC-8629-2B264FFE3B4B}" srcOrd="0" destOrd="0" presId="urn:microsoft.com/office/officeart/2005/8/layout/orgChart1"/>
    <dgm:cxn modelId="{43AE2B9B-E692-40BA-A2CF-10150D7650AF}" type="presParOf" srcId="{DC116487-048D-4ADC-8629-2B264FFE3B4B}" destId="{53982756-88F5-4162-B2A5-EEEECDAFC15B}" srcOrd="0" destOrd="0" presId="urn:microsoft.com/office/officeart/2005/8/layout/orgChart1"/>
    <dgm:cxn modelId="{6E711FAE-EA83-46C5-BF7C-1AEC32AA2EF7}" type="presParOf" srcId="{DC116487-048D-4ADC-8629-2B264FFE3B4B}" destId="{13B5FE04-59C7-4E11-9FF4-65525A2FB38F}" srcOrd="1" destOrd="0" presId="urn:microsoft.com/office/officeart/2005/8/layout/orgChart1"/>
    <dgm:cxn modelId="{93A46E3D-F449-458A-A06D-FA41ED904814}" type="presParOf" srcId="{8109ABB8-7B6E-40BF-BFBE-B87741ABD131}" destId="{E3493F1E-44AD-4273-95D6-F0760E1442F0}" srcOrd="1" destOrd="0" presId="urn:microsoft.com/office/officeart/2005/8/layout/orgChart1"/>
    <dgm:cxn modelId="{8A4596B0-C287-4C78-A586-88525406E98A}" type="presParOf" srcId="{8109ABB8-7B6E-40BF-BFBE-B87741ABD131}" destId="{2F5DCA4E-486C-43A3-BB93-94F3F3D86D6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6B1A87-BA7A-441D-A8BC-D2FFA129826D}" type="doc">
      <dgm:prSet loTypeId="urn:microsoft.com/office/officeart/2005/8/layout/bList2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2B4008-AF4A-44A3-B853-AA49E3EF0A3F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Карнакова Ирина Валериевна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E7F1A2-C43E-4E9C-B7DB-2D2EFFFB6B6F}" type="parTrans" cxnId="{922C74F8-B764-4D8E-97DD-BC916E698A41}">
      <dgm:prSet/>
      <dgm:spPr/>
      <dgm:t>
        <a:bodyPr/>
        <a:lstStyle/>
        <a:p>
          <a:endParaRPr lang="ru-RU"/>
        </a:p>
      </dgm:t>
    </dgm:pt>
    <dgm:pt modelId="{4D5C3AC5-4817-4D20-855F-5E9D587118E6}" type="sibTrans" cxnId="{922C74F8-B764-4D8E-97DD-BC916E698A41}">
      <dgm:prSet/>
      <dgm:spPr/>
      <dgm:t>
        <a:bodyPr/>
        <a:lstStyle/>
        <a:p>
          <a:endParaRPr lang="ru-RU"/>
        </a:p>
      </dgm:t>
    </dgm:pt>
    <dgm:pt modelId="{F36DDDF7-1961-459D-9A20-34F35E838F7B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Петренко</a:t>
          </a:r>
          <a:r>
            <a: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Елена Андреевна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31D73B-2826-48B7-99E1-FA9FD054B3DE}" type="parTrans" cxnId="{20CAD40C-2FF9-4E54-8C1B-570590082BDC}">
      <dgm:prSet/>
      <dgm:spPr/>
      <dgm:t>
        <a:bodyPr/>
        <a:lstStyle/>
        <a:p>
          <a:endParaRPr lang="ru-RU"/>
        </a:p>
      </dgm:t>
    </dgm:pt>
    <dgm:pt modelId="{0A9B2BDE-A9A1-41BE-A375-061BD7AF978E}" type="sibTrans" cxnId="{20CAD40C-2FF9-4E54-8C1B-570590082BDC}">
      <dgm:prSet/>
      <dgm:spPr/>
      <dgm:t>
        <a:bodyPr/>
        <a:lstStyle/>
        <a:p>
          <a:endParaRPr lang="ru-RU"/>
        </a:p>
      </dgm:t>
    </dgm:pt>
    <dgm:pt modelId="{7423079E-6CED-4CB5-A076-CC6A02E83A18}">
      <dgm:prSet custT="1"/>
      <dgm:spPr/>
      <dgm:t>
        <a:bodyPr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Кясова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Дина </a:t>
          </a:r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Чамаловна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 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9444B8-ACA4-444C-8C5E-308401EA938E}" type="parTrans" cxnId="{01AB5476-B916-4372-8ACB-805A0027CE8A}">
      <dgm:prSet/>
      <dgm:spPr/>
      <dgm:t>
        <a:bodyPr/>
        <a:lstStyle/>
        <a:p>
          <a:endParaRPr lang="ru-RU"/>
        </a:p>
      </dgm:t>
    </dgm:pt>
    <dgm:pt modelId="{899177F4-6C9F-44C4-B895-142CF44D6E20}" type="sibTrans" cxnId="{01AB5476-B916-4372-8ACB-805A0027CE8A}">
      <dgm:prSet/>
      <dgm:spPr/>
      <dgm:t>
        <a:bodyPr/>
        <a:lstStyle/>
        <a:p>
          <a:endParaRPr lang="ru-RU"/>
        </a:p>
      </dgm:t>
    </dgm:pt>
    <dgm:pt modelId="{4BC2C58B-76FC-4114-B5D2-65ED9EC6E816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Ипатова Татьяна Владимировна 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6F409E-0C8B-4AAA-A45F-966D14648061}" type="parTrans" cxnId="{32DC1EBB-EF41-4652-8433-3325739DDDAA}">
      <dgm:prSet/>
      <dgm:spPr/>
      <dgm:t>
        <a:bodyPr/>
        <a:lstStyle/>
        <a:p>
          <a:endParaRPr lang="ru-RU"/>
        </a:p>
      </dgm:t>
    </dgm:pt>
    <dgm:pt modelId="{3F35C284-A0F6-4834-B662-C0239A5164A2}" type="sibTrans" cxnId="{32DC1EBB-EF41-4652-8433-3325739DDDAA}">
      <dgm:prSet/>
      <dgm:spPr/>
      <dgm:t>
        <a:bodyPr/>
        <a:lstStyle/>
        <a:p>
          <a:endParaRPr lang="ru-RU"/>
        </a:p>
      </dgm:t>
    </dgm:pt>
    <dgm:pt modelId="{007C13CC-66EF-4CB2-BB3E-E8AB48DB9F3F}">
      <dgm:prSet custT="1"/>
      <dgm:spPr/>
      <dgm:t>
        <a:bodyPr lIns="0" rIns="0"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Лошкин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Алексей Александрович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F723CA-50D5-4128-9C85-FE1DA6C6F976}" type="parTrans" cxnId="{9DBA3727-6E35-44EC-8937-5892A9A90590}">
      <dgm:prSet/>
      <dgm:spPr/>
      <dgm:t>
        <a:bodyPr/>
        <a:lstStyle/>
        <a:p>
          <a:endParaRPr lang="ru-RU"/>
        </a:p>
      </dgm:t>
    </dgm:pt>
    <dgm:pt modelId="{E570EDA1-6FF0-4567-B3A1-099E96C8329E}" type="sibTrans" cxnId="{9DBA3727-6E35-44EC-8937-5892A9A90590}">
      <dgm:prSet/>
      <dgm:spPr/>
      <dgm:t>
        <a:bodyPr/>
        <a:lstStyle/>
        <a:p>
          <a:endParaRPr lang="ru-RU"/>
        </a:p>
      </dgm:t>
    </dgm:pt>
    <dgm:pt modelId="{425D5219-D1A2-4A73-901E-C997B8BE3B9F}">
      <dgm:prSet custT="1"/>
      <dgm:spPr/>
      <dgm:t>
        <a:bodyPr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Маркунас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Владислав Жанович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04AF6D-0796-4F0E-AD24-98C1BEE90564}" type="parTrans" cxnId="{2B622CFC-57D8-4BC3-9DAD-01167E3FECC6}">
      <dgm:prSet/>
      <dgm:spPr/>
      <dgm:t>
        <a:bodyPr/>
        <a:lstStyle/>
        <a:p>
          <a:endParaRPr lang="ru-RU"/>
        </a:p>
      </dgm:t>
    </dgm:pt>
    <dgm:pt modelId="{AFE81118-1F8C-41AE-8A1B-BF641CB0524B}" type="sibTrans" cxnId="{2B622CFC-57D8-4BC3-9DAD-01167E3FECC6}">
      <dgm:prSet/>
      <dgm:spPr/>
      <dgm:t>
        <a:bodyPr/>
        <a:lstStyle/>
        <a:p>
          <a:endParaRPr lang="ru-RU"/>
        </a:p>
      </dgm:t>
    </dgm:pt>
    <dgm:pt modelId="{D15A0039-FF10-4A21-B2F4-5041EABCE45F}">
      <dgm:prSet custT="1"/>
      <dgm:spPr/>
      <dgm:t>
        <a:bodyPr/>
        <a:lstStyle/>
        <a:p>
          <a:r>
            <a:rPr lang="ru-RU" sz="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Максимов Олег Владимирович</a:t>
          </a:r>
          <a:endParaRPr lang="ru-RU" sz="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2B7B9E-8D17-495E-9F92-C44781C12C99}" type="parTrans" cxnId="{94063565-580B-46F5-A3FC-5C76545BC01B}">
      <dgm:prSet/>
      <dgm:spPr/>
      <dgm:t>
        <a:bodyPr/>
        <a:lstStyle/>
        <a:p>
          <a:endParaRPr lang="ru-RU"/>
        </a:p>
      </dgm:t>
    </dgm:pt>
    <dgm:pt modelId="{F7F9EFFF-6A8A-4CCD-996A-1E6E2F003D65}" type="sibTrans" cxnId="{94063565-580B-46F5-A3FC-5C76545BC01B}">
      <dgm:prSet/>
      <dgm:spPr/>
      <dgm:t>
        <a:bodyPr/>
        <a:lstStyle/>
        <a:p>
          <a:endParaRPr lang="ru-RU"/>
        </a:p>
      </dgm:t>
    </dgm:pt>
    <dgm:pt modelId="{D08EC63B-2002-43AD-90A1-4A5332037C05}">
      <dgm:prSet custT="1"/>
      <dgm:spPr/>
      <dgm:t>
        <a:bodyPr/>
        <a:lstStyle/>
        <a:p>
          <a:r>
            <a:rPr lang="ru-RU" sz="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Балашева Людмила Ивановна</a:t>
          </a:r>
          <a:endParaRPr lang="ru-RU" sz="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0140C-C1A4-4DDB-A8DF-BCEFA05D8B50}" type="parTrans" cxnId="{D228BEF8-6826-443A-A647-17A766232EDB}">
      <dgm:prSet/>
      <dgm:spPr/>
      <dgm:t>
        <a:bodyPr/>
        <a:lstStyle/>
        <a:p>
          <a:endParaRPr lang="ru-RU"/>
        </a:p>
      </dgm:t>
    </dgm:pt>
    <dgm:pt modelId="{A2942D6F-1BDD-4C6A-9DEE-248F39F32727}" type="sibTrans" cxnId="{D228BEF8-6826-443A-A647-17A766232EDB}">
      <dgm:prSet/>
      <dgm:spPr/>
      <dgm:t>
        <a:bodyPr/>
        <a:lstStyle/>
        <a:p>
          <a:endParaRPr lang="ru-RU"/>
        </a:p>
      </dgm:t>
    </dgm:pt>
    <dgm:pt modelId="{D1AD1ED1-2989-49A1-8F8D-3BB6368C407E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Морозова Ольга Сергеевна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6573B2-1C04-4284-9FDA-994819D2B95E}" type="parTrans" cxnId="{00DE961C-A24D-472E-AE13-27FDF1698A8E}">
      <dgm:prSet/>
      <dgm:spPr/>
      <dgm:t>
        <a:bodyPr/>
        <a:lstStyle/>
        <a:p>
          <a:endParaRPr lang="ru-RU"/>
        </a:p>
      </dgm:t>
    </dgm:pt>
    <dgm:pt modelId="{BD159834-3348-4A47-B222-C0029E295CA3}" type="sibTrans" cxnId="{00DE961C-A24D-472E-AE13-27FDF1698A8E}">
      <dgm:prSet/>
      <dgm:spPr/>
      <dgm:t>
        <a:bodyPr/>
        <a:lstStyle/>
        <a:p>
          <a:endParaRPr lang="ru-RU"/>
        </a:p>
      </dgm:t>
    </dgm:pt>
    <dgm:pt modelId="{956B9EB4-E65A-4F35-8EF9-FBD14FD9A8E9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Гурьев Игорь Валерьевич</a:t>
          </a:r>
        </a:p>
      </dgm:t>
    </dgm:pt>
    <dgm:pt modelId="{353CCB95-3D7F-40F8-9041-B3A3A61E633F}" type="parTrans" cxnId="{43B69FED-CB20-4482-9E16-129CDF8EB5F3}">
      <dgm:prSet/>
      <dgm:spPr/>
      <dgm:t>
        <a:bodyPr/>
        <a:lstStyle/>
        <a:p>
          <a:endParaRPr lang="ru-RU"/>
        </a:p>
      </dgm:t>
    </dgm:pt>
    <dgm:pt modelId="{EAE6FD02-615D-4710-9F62-6C2BDD488F31}" type="sibTrans" cxnId="{43B69FED-CB20-4482-9E16-129CDF8EB5F3}">
      <dgm:prSet/>
      <dgm:spPr/>
      <dgm:t>
        <a:bodyPr/>
        <a:lstStyle/>
        <a:p>
          <a:endParaRPr lang="ru-RU"/>
        </a:p>
      </dgm:t>
    </dgm:pt>
    <dgm:pt modelId="{69362E52-2513-4837-87DE-FAD09A3DEBE3}">
      <dgm:prSet custT="1"/>
      <dgm:spPr/>
      <dgm:t>
        <a:bodyPr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Миненок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Виктор Владимирович</a:t>
          </a:r>
        </a:p>
      </dgm:t>
    </dgm:pt>
    <dgm:pt modelId="{05085573-A293-4084-A52A-C072B6E27019}" type="parTrans" cxnId="{70CA36B3-45D9-40E8-A7EE-4D12C0689879}">
      <dgm:prSet/>
      <dgm:spPr/>
      <dgm:t>
        <a:bodyPr/>
        <a:lstStyle/>
        <a:p>
          <a:endParaRPr lang="ru-RU"/>
        </a:p>
      </dgm:t>
    </dgm:pt>
    <dgm:pt modelId="{64F5E827-EA73-4EBF-AAE3-1A1DCB762991}" type="sibTrans" cxnId="{70CA36B3-45D9-40E8-A7EE-4D12C0689879}">
      <dgm:prSet/>
      <dgm:spPr/>
      <dgm:t>
        <a:bodyPr/>
        <a:lstStyle/>
        <a:p>
          <a:endParaRPr lang="ru-RU"/>
        </a:p>
      </dgm:t>
    </dgm:pt>
    <dgm:pt modelId="{EDD616D1-4AF0-4ABB-B6F7-FCEC6FB8DAC2}">
      <dgm:prSet custT="1"/>
      <dgm:spPr/>
      <dgm:t>
        <a:bodyPr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Букарева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Елена Борисовна </a:t>
          </a:r>
        </a:p>
      </dgm:t>
    </dgm:pt>
    <dgm:pt modelId="{F7CA7DC0-6AA1-4913-ADD7-9A14AA7DA417}" type="parTrans" cxnId="{D3409F24-7622-42EB-BDED-DC1F6BED0762}">
      <dgm:prSet/>
      <dgm:spPr/>
      <dgm:t>
        <a:bodyPr/>
        <a:lstStyle/>
        <a:p>
          <a:endParaRPr lang="ru-RU"/>
        </a:p>
      </dgm:t>
    </dgm:pt>
    <dgm:pt modelId="{53563FFD-489C-419D-A317-85E76E12C23F}" type="sibTrans" cxnId="{D3409F24-7622-42EB-BDED-DC1F6BED0762}">
      <dgm:prSet/>
      <dgm:spPr/>
      <dgm:t>
        <a:bodyPr/>
        <a:lstStyle/>
        <a:p>
          <a:endParaRPr lang="ru-RU"/>
        </a:p>
      </dgm:t>
    </dgm:pt>
    <dgm:pt modelId="{D7A3E0FA-9142-48A4-9845-B8F469DBD53B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Просвиркин Юрий Борисович</a:t>
          </a:r>
        </a:p>
      </dgm:t>
    </dgm:pt>
    <dgm:pt modelId="{D3B8B8B3-93E2-4221-8F25-C5B273C723E4}" type="parTrans" cxnId="{09990C8F-327A-44A5-B8FE-A7BB1E92CFEE}">
      <dgm:prSet/>
      <dgm:spPr/>
      <dgm:t>
        <a:bodyPr/>
        <a:lstStyle/>
        <a:p>
          <a:endParaRPr lang="ru-RU"/>
        </a:p>
      </dgm:t>
    </dgm:pt>
    <dgm:pt modelId="{F1315471-04DD-4742-BFFC-1FDD19DF9A2A}" type="sibTrans" cxnId="{09990C8F-327A-44A5-B8FE-A7BB1E92CFEE}">
      <dgm:prSet/>
      <dgm:spPr/>
      <dgm:t>
        <a:bodyPr/>
        <a:lstStyle/>
        <a:p>
          <a:endParaRPr lang="ru-RU"/>
        </a:p>
      </dgm:t>
    </dgm:pt>
    <dgm:pt modelId="{C9C9992E-C966-45E2-91BC-A41407895CF1}">
      <dgm:prSet custT="1"/>
      <dgm:spPr/>
      <dgm:t>
        <a:bodyPr/>
        <a:lstStyle/>
        <a:p>
          <a:r>
            <a:rPr lang="ru-RU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Метелькова</a:t>
          </a:r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Татьяна Леонидовна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BE94DE-0BCA-4C04-8BF3-09611BC13F01}" type="parTrans" cxnId="{52ABAE93-1BC3-424A-B6C1-29BBF76F83A0}">
      <dgm:prSet/>
      <dgm:spPr/>
      <dgm:t>
        <a:bodyPr/>
        <a:lstStyle/>
        <a:p>
          <a:endParaRPr lang="ru-RU"/>
        </a:p>
      </dgm:t>
    </dgm:pt>
    <dgm:pt modelId="{358870F2-7ACB-47A8-8149-7C28DB788383}" type="sibTrans" cxnId="{52ABAE93-1BC3-424A-B6C1-29BBF76F83A0}">
      <dgm:prSet/>
      <dgm:spPr/>
      <dgm:t>
        <a:bodyPr/>
        <a:lstStyle/>
        <a:p>
          <a:endParaRPr lang="ru-RU"/>
        </a:p>
      </dgm:t>
    </dgm:pt>
    <dgm:pt modelId="{4A6C30D3-00FD-4989-8FF7-89B56145EBF8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Чернядьева Ольга Николаевна</a:t>
          </a:r>
          <a:endParaRPr lang="ru-RU" sz="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6FE2C8-BA71-489B-9924-65B1F26BBD5D}" type="parTrans" cxnId="{911D36B0-95AC-45DB-A5A3-7ACD624F5102}">
      <dgm:prSet/>
      <dgm:spPr/>
      <dgm:t>
        <a:bodyPr/>
        <a:lstStyle/>
        <a:p>
          <a:endParaRPr lang="ru-RU"/>
        </a:p>
      </dgm:t>
    </dgm:pt>
    <dgm:pt modelId="{E350DDBB-0606-43C8-ABFB-8F6A4F4F79C5}" type="sibTrans" cxnId="{911D36B0-95AC-45DB-A5A3-7ACD624F5102}">
      <dgm:prSet/>
      <dgm:spPr/>
      <dgm:t>
        <a:bodyPr/>
        <a:lstStyle/>
        <a:p>
          <a:endParaRPr lang="ru-RU"/>
        </a:p>
      </dgm:t>
    </dgm:pt>
    <dgm:pt modelId="{27062C1D-859F-4DBA-8E32-E9D2D3A8315E}">
      <dgm:prSet custT="1"/>
      <dgm:spPr/>
      <dgm:t>
        <a:bodyPr lIns="18000" rIns="0"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Рогачев Игорь Александрович</a:t>
          </a:r>
        </a:p>
      </dgm:t>
    </dgm:pt>
    <dgm:pt modelId="{B1852012-FC10-4E8F-B649-740146501914}" type="parTrans" cxnId="{AAEF49DE-5465-47AB-A115-C5E85ECEDFF9}">
      <dgm:prSet/>
      <dgm:spPr/>
      <dgm:t>
        <a:bodyPr/>
        <a:lstStyle/>
        <a:p>
          <a:endParaRPr lang="ru-RU"/>
        </a:p>
      </dgm:t>
    </dgm:pt>
    <dgm:pt modelId="{D5529092-A381-4BC7-9C15-129C97E0F328}" type="sibTrans" cxnId="{AAEF49DE-5465-47AB-A115-C5E85ECEDFF9}">
      <dgm:prSet/>
      <dgm:spPr/>
      <dgm:t>
        <a:bodyPr/>
        <a:lstStyle/>
        <a:p>
          <a:endParaRPr lang="ru-RU"/>
        </a:p>
      </dgm:t>
    </dgm:pt>
    <dgm:pt modelId="{F77B76A6-DBA3-4FD3-A0A1-D91C3FA32591}">
      <dgm:prSet custT="1"/>
      <dgm:spPr/>
      <dgm:t>
        <a:bodyPr/>
        <a:lstStyle/>
        <a:p>
          <a:r>
            <a: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Титова Марина Владимировна</a:t>
          </a:r>
        </a:p>
      </dgm:t>
    </dgm:pt>
    <dgm:pt modelId="{29D7D629-B601-4E48-82D9-2DDCE78C408E}" type="parTrans" cxnId="{A119C4BA-A631-4D78-9832-9C6126AE9F8C}">
      <dgm:prSet/>
      <dgm:spPr/>
      <dgm:t>
        <a:bodyPr/>
        <a:lstStyle/>
        <a:p>
          <a:endParaRPr lang="ru-RU"/>
        </a:p>
      </dgm:t>
    </dgm:pt>
    <dgm:pt modelId="{7E29DA94-0455-4201-A0FA-868AFA902DC8}" type="sibTrans" cxnId="{A119C4BA-A631-4D78-9832-9C6126AE9F8C}">
      <dgm:prSet/>
      <dgm:spPr/>
      <dgm:t>
        <a:bodyPr/>
        <a:lstStyle/>
        <a:p>
          <a:endParaRPr lang="ru-RU"/>
        </a:p>
      </dgm:t>
    </dgm:pt>
    <dgm:pt modelId="{03FD6A40-2B0A-47C4-8401-B0598B65E7A7}" type="pres">
      <dgm:prSet presAssocID="{046B1A87-BA7A-441D-A8BC-D2FFA129826D}" presName="diagram" presStyleCnt="0">
        <dgm:presLayoutVars>
          <dgm:dir/>
          <dgm:animLvl val="lvl"/>
          <dgm:resizeHandles val="exact"/>
        </dgm:presLayoutVars>
      </dgm:prSet>
      <dgm:spPr/>
    </dgm:pt>
    <dgm:pt modelId="{86F4A0D3-B363-402F-98F2-31C9972E49B4}" type="pres">
      <dgm:prSet presAssocID="{2A2B4008-AF4A-44A3-B853-AA49E3EF0A3F}" presName="compNode" presStyleCnt="0"/>
      <dgm:spPr/>
    </dgm:pt>
    <dgm:pt modelId="{8B3F539A-5F82-4EAB-865D-21B7979EBC25}" type="pres">
      <dgm:prSet presAssocID="{2A2B4008-AF4A-44A3-B853-AA49E3EF0A3F}" presName="childRect" presStyleLbl="bgAcc1" presStyleIdx="0" presStyleCnt="17">
        <dgm:presLayoutVars>
          <dgm:bulletEnabled val="1"/>
        </dgm:presLayoutVars>
      </dgm:prSet>
      <dgm:spPr/>
    </dgm:pt>
    <dgm:pt modelId="{0CE6028A-7893-4AA7-852C-9F0FF36D4440}" type="pres">
      <dgm:prSet presAssocID="{2A2B4008-AF4A-44A3-B853-AA49E3EF0A3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37925F2-CC0F-4A4A-BF33-9EB09016B9D7}" type="pres">
      <dgm:prSet presAssocID="{2A2B4008-AF4A-44A3-B853-AA49E3EF0A3F}" presName="parentRect" presStyleLbl="alignNode1" presStyleIdx="0" presStyleCnt="17"/>
      <dgm:spPr/>
    </dgm:pt>
    <dgm:pt modelId="{B4C40A7A-809D-46C4-B069-45E2B8C529AB}" type="pres">
      <dgm:prSet presAssocID="{2A2B4008-AF4A-44A3-B853-AA49E3EF0A3F}" presName="adorn" presStyleLbl="fgAccFollowNode1" presStyleIdx="0" presStyleCnt="17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1980" t="12641" r="21980" b="12641"/>
          </a:stretch>
        </a:blipFill>
      </dgm:spPr>
    </dgm:pt>
    <dgm:pt modelId="{08707B04-3E5C-4C4D-8ED8-4E1FC59C5E36}" type="pres">
      <dgm:prSet presAssocID="{4D5C3AC5-4817-4D20-855F-5E9D587118E6}" presName="sibTrans" presStyleLbl="sibTrans2D1" presStyleIdx="0" presStyleCnt="0"/>
      <dgm:spPr/>
    </dgm:pt>
    <dgm:pt modelId="{0996FB32-3453-4CDE-AA68-18B3835A1886}" type="pres">
      <dgm:prSet presAssocID="{D1AD1ED1-2989-49A1-8F8D-3BB6368C407E}" presName="compNode" presStyleCnt="0"/>
      <dgm:spPr/>
    </dgm:pt>
    <dgm:pt modelId="{832342ED-50E1-4FBE-9A65-B8391AB32DD9}" type="pres">
      <dgm:prSet presAssocID="{D1AD1ED1-2989-49A1-8F8D-3BB6368C407E}" presName="childRect" presStyleLbl="bgAcc1" presStyleIdx="1" presStyleCnt="17">
        <dgm:presLayoutVars>
          <dgm:bulletEnabled val="1"/>
        </dgm:presLayoutVars>
      </dgm:prSet>
      <dgm:spPr/>
    </dgm:pt>
    <dgm:pt modelId="{60A1512E-75EC-4BAC-B740-F5796C7D7FD7}" type="pres">
      <dgm:prSet presAssocID="{D1AD1ED1-2989-49A1-8F8D-3BB6368C407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C0535D8-7C92-4C88-9094-45085CDE5BD4}" type="pres">
      <dgm:prSet presAssocID="{D1AD1ED1-2989-49A1-8F8D-3BB6368C407E}" presName="parentRect" presStyleLbl="alignNode1" presStyleIdx="1" presStyleCnt="17"/>
      <dgm:spPr/>
    </dgm:pt>
    <dgm:pt modelId="{BF508843-43F8-46BC-843B-1D3C3752F5BF}" type="pres">
      <dgm:prSet presAssocID="{D1AD1ED1-2989-49A1-8F8D-3BB6368C407E}" presName="adorn" presStyleLbl="fgAccFollowNode1" presStyleIdx="1" presStyleCnt="1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19E0548-0FAB-4825-AFFE-F91FCF095B0A}" type="pres">
      <dgm:prSet presAssocID="{BD159834-3348-4A47-B222-C0029E295CA3}" presName="sibTrans" presStyleLbl="sibTrans2D1" presStyleIdx="0" presStyleCnt="0"/>
      <dgm:spPr/>
    </dgm:pt>
    <dgm:pt modelId="{DBAB7F72-18D3-480A-903C-5E848041AE17}" type="pres">
      <dgm:prSet presAssocID="{F36DDDF7-1961-459D-9A20-34F35E838F7B}" presName="compNode" presStyleCnt="0"/>
      <dgm:spPr/>
    </dgm:pt>
    <dgm:pt modelId="{0F6D45CC-C1B4-4BB0-BAD7-222F348FB582}" type="pres">
      <dgm:prSet presAssocID="{F36DDDF7-1961-459D-9A20-34F35E838F7B}" presName="childRect" presStyleLbl="bgAcc1" presStyleIdx="2" presStyleCnt="17">
        <dgm:presLayoutVars>
          <dgm:bulletEnabled val="1"/>
        </dgm:presLayoutVars>
      </dgm:prSet>
      <dgm:spPr/>
    </dgm:pt>
    <dgm:pt modelId="{DB610B15-872E-4D84-BE89-711B796AB9CF}" type="pres">
      <dgm:prSet presAssocID="{F36DDDF7-1961-459D-9A20-34F35E838F7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CC7FDD9-698F-446B-AE09-34650EA63203}" type="pres">
      <dgm:prSet presAssocID="{F36DDDF7-1961-459D-9A20-34F35E838F7B}" presName="parentRect" presStyleLbl="alignNode1" presStyleIdx="2" presStyleCnt="17" custLinFactNeighborY="-216"/>
      <dgm:spPr/>
    </dgm:pt>
    <dgm:pt modelId="{6C545391-C4E7-457A-AB9F-BE1E0B6A37BD}" type="pres">
      <dgm:prSet presAssocID="{F36DDDF7-1961-459D-9A20-34F35E838F7B}" presName="adorn" presStyleLbl="fgAccFollowNode1" presStyleIdx="2" presStyleCnt="1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EFC41C4-3C8E-454D-9EF7-CA9BCC85085E}" type="pres">
      <dgm:prSet presAssocID="{0A9B2BDE-A9A1-41BE-A375-061BD7AF978E}" presName="sibTrans" presStyleLbl="sibTrans2D1" presStyleIdx="0" presStyleCnt="0"/>
      <dgm:spPr/>
    </dgm:pt>
    <dgm:pt modelId="{79F38910-632E-4926-AC7A-F6FB8824141D}" type="pres">
      <dgm:prSet presAssocID="{7423079E-6CED-4CB5-A076-CC6A02E83A18}" presName="compNode" presStyleCnt="0"/>
      <dgm:spPr/>
    </dgm:pt>
    <dgm:pt modelId="{A06E45AF-92B2-4481-8240-3656E43BE45D}" type="pres">
      <dgm:prSet presAssocID="{7423079E-6CED-4CB5-A076-CC6A02E83A18}" presName="childRect" presStyleLbl="bgAcc1" presStyleIdx="3" presStyleCnt="17">
        <dgm:presLayoutVars>
          <dgm:bulletEnabled val="1"/>
        </dgm:presLayoutVars>
      </dgm:prSet>
      <dgm:spPr/>
    </dgm:pt>
    <dgm:pt modelId="{5D7533C5-C66E-47AE-BD92-F6B3C1222E3F}" type="pres">
      <dgm:prSet presAssocID="{7423079E-6CED-4CB5-A076-CC6A02E83A1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CDB38F5-430F-4F3E-9915-D252CAC97713}" type="pres">
      <dgm:prSet presAssocID="{7423079E-6CED-4CB5-A076-CC6A02E83A18}" presName="parentRect" presStyleLbl="alignNode1" presStyleIdx="3" presStyleCnt="17"/>
      <dgm:spPr/>
    </dgm:pt>
    <dgm:pt modelId="{6DEF5902-81F8-494F-8F7D-1EBC6A26DE72}" type="pres">
      <dgm:prSet presAssocID="{7423079E-6CED-4CB5-A076-CC6A02E83A18}" presName="adorn" presStyleLbl="fgAccFollowNode1" presStyleIdx="3" presStyleCnt="17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2641" t="3301" r="12641" b="3301"/>
          </a:stretch>
        </a:blipFill>
      </dgm:spPr>
    </dgm:pt>
    <dgm:pt modelId="{4481C817-1BB9-4D1E-8789-C9D653E97805}" type="pres">
      <dgm:prSet presAssocID="{899177F4-6C9F-44C4-B895-142CF44D6E20}" presName="sibTrans" presStyleLbl="sibTrans2D1" presStyleIdx="0" presStyleCnt="0"/>
      <dgm:spPr/>
    </dgm:pt>
    <dgm:pt modelId="{C13406EF-A9F4-4E93-BC24-E54DFB5A1275}" type="pres">
      <dgm:prSet presAssocID="{956B9EB4-E65A-4F35-8EF9-FBD14FD9A8E9}" presName="compNode" presStyleCnt="0"/>
      <dgm:spPr/>
    </dgm:pt>
    <dgm:pt modelId="{6B829A76-23B3-4BFD-968D-2DAEC8B696D0}" type="pres">
      <dgm:prSet presAssocID="{956B9EB4-E65A-4F35-8EF9-FBD14FD9A8E9}" presName="childRect" presStyleLbl="bgAcc1" presStyleIdx="4" presStyleCnt="17">
        <dgm:presLayoutVars>
          <dgm:bulletEnabled val="1"/>
        </dgm:presLayoutVars>
      </dgm:prSet>
      <dgm:spPr/>
    </dgm:pt>
    <dgm:pt modelId="{0E552B10-956E-4905-8132-BD0EE49DE882}" type="pres">
      <dgm:prSet presAssocID="{956B9EB4-E65A-4F35-8EF9-FBD14FD9A8E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7A4174F-AC79-4937-AF32-04DD0014D6DB}" type="pres">
      <dgm:prSet presAssocID="{956B9EB4-E65A-4F35-8EF9-FBD14FD9A8E9}" presName="parentRect" presStyleLbl="alignNode1" presStyleIdx="4" presStyleCnt="17"/>
      <dgm:spPr/>
    </dgm:pt>
    <dgm:pt modelId="{A8DD6828-C4A0-493B-87BB-86DCEA75226C}" type="pres">
      <dgm:prSet presAssocID="{956B9EB4-E65A-4F35-8EF9-FBD14FD9A8E9}" presName="adorn" presStyleLbl="fgAccFollowNode1" presStyleIdx="4" presStyleCnt="17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5343" r="14274" b="5343"/>
          </a:stretch>
        </a:blipFill>
      </dgm:spPr>
    </dgm:pt>
    <dgm:pt modelId="{9169CEF9-C583-4C54-AC97-1B992AE0657D}" type="pres">
      <dgm:prSet presAssocID="{EAE6FD02-615D-4710-9F62-6C2BDD488F31}" presName="sibTrans" presStyleLbl="sibTrans2D1" presStyleIdx="0" presStyleCnt="0"/>
      <dgm:spPr/>
    </dgm:pt>
    <dgm:pt modelId="{113871A9-CE20-43C0-8EBC-6EC12A835588}" type="pres">
      <dgm:prSet presAssocID="{69362E52-2513-4837-87DE-FAD09A3DEBE3}" presName="compNode" presStyleCnt="0"/>
      <dgm:spPr/>
    </dgm:pt>
    <dgm:pt modelId="{4A781DD2-E3B4-4C69-ABB7-2A856C80CC05}" type="pres">
      <dgm:prSet presAssocID="{69362E52-2513-4837-87DE-FAD09A3DEBE3}" presName="childRect" presStyleLbl="bgAcc1" presStyleIdx="5" presStyleCnt="17">
        <dgm:presLayoutVars>
          <dgm:bulletEnabled val="1"/>
        </dgm:presLayoutVars>
      </dgm:prSet>
      <dgm:spPr/>
    </dgm:pt>
    <dgm:pt modelId="{03E597E9-9677-49C7-A1C1-EFFFB63AEC72}" type="pres">
      <dgm:prSet presAssocID="{69362E52-2513-4837-87DE-FAD09A3DEBE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BED439A-74ED-4556-AAA6-6F24E2D14985}" type="pres">
      <dgm:prSet presAssocID="{69362E52-2513-4837-87DE-FAD09A3DEBE3}" presName="parentRect" presStyleLbl="alignNode1" presStyleIdx="5" presStyleCnt="17"/>
      <dgm:spPr/>
    </dgm:pt>
    <dgm:pt modelId="{70300E2E-56F7-4F3A-B051-5AECD4FA77EB}" type="pres">
      <dgm:prSet presAssocID="{69362E52-2513-4837-87DE-FAD09A3DEBE3}" presName="adorn" presStyleLbl="fgAccFollowNode1" presStyleIdx="5" presStyleCnt="1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E87275E8-2B23-4E5B-91E3-062074FD638B}" type="pres">
      <dgm:prSet presAssocID="{64F5E827-EA73-4EBF-AAE3-1A1DCB762991}" presName="sibTrans" presStyleLbl="sibTrans2D1" presStyleIdx="0" presStyleCnt="0"/>
      <dgm:spPr/>
    </dgm:pt>
    <dgm:pt modelId="{2D27F326-B8A9-4A9B-A900-D53F5B8851FB}" type="pres">
      <dgm:prSet presAssocID="{27062C1D-859F-4DBA-8E32-E9D2D3A8315E}" presName="compNode" presStyleCnt="0"/>
      <dgm:spPr/>
    </dgm:pt>
    <dgm:pt modelId="{545A57DE-179F-482A-AE77-44AF672E69F3}" type="pres">
      <dgm:prSet presAssocID="{27062C1D-859F-4DBA-8E32-E9D2D3A8315E}" presName="childRect" presStyleLbl="bgAcc1" presStyleIdx="6" presStyleCnt="17">
        <dgm:presLayoutVars>
          <dgm:bulletEnabled val="1"/>
        </dgm:presLayoutVars>
      </dgm:prSet>
      <dgm:spPr/>
    </dgm:pt>
    <dgm:pt modelId="{23A1EB6D-7321-46D8-B5A6-4C43BF6DE4BD}" type="pres">
      <dgm:prSet presAssocID="{27062C1D-859F-4DBA-8E32-E9D2D3A8315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C719AF7-EFE8-4EA9-904C-C8E54DDDB509}" type="pres">
      <dgm:prSet presAssocID="{27062C1D-859F-4DBA-8E32-E9D2D3A8315E}" presName="parentRect" presStyleLbl="alignNode1" presStyleIdx="6" presStyleCnt="17"/>
      <dgm:spPr/>
    </dgm:pt>
    <dgm:pt modelId="{ADADF9A5-EA43-4052-BD45-76A5D75DB7A4}" type="pres">
      <dgm:prSet presAssocID="{27062C1D-859F-4DBA-8E32-E9D2D3A8315E}" presName="adorn" presStyleLbl="fgAccFollowNode1" presStyleIdx="6" presStyleCnt="17"/>
      <dgm:spPr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3589" r="9808" b="-3589"/>
          </a:stretch>
        </a:blipFill>
      </dgm:spPr>
    </dgm:pt>
    <dgm:pt modelId="{BAAEE9A4-367F-478B-A5BF-268D17E14B07}" type="pres">
      <dgm:prSet presAssocID="{D5529092-A381-4BC7-9C15-129C97E0F328}" presName="sibTrans" presStyleLbl="sibTrans2D1" presStyleIdx="0" presStyleCnt="0"/>
      <dgm:spPr/>
    </dgm:pt>
    <dgm:pt modelId="{B2A3A7C8-8848-4060-960C-AEFD9729EF45}" type="pres">
      <dgm:prSet presAssocID="{EDD616D1-4AF0-4ABB-B6F7-FCEC6FB8DAC2}" presName="compNode" presStyleCnt="0"/>
      <dgm:spPr/>
    </dgm:pt>
    <dgm:pt modelId="{AB5697EF-D21B-493A-9B3E-8C10E84D7B9C}" type="pres">
      <dgm:prSet presAssocID="{EDD616D1-4AF0-4ABB-B6F7-FCEC6FB8DAC2}" presName="childRect" presStyleLbl="bgAcc1" presStyleIdx="7" presStyleCnt="17">
        <dgm:presLayoutVars>
          <dgm:bulletEnabled val="1"/>
        </dgm:presLayoutVars>
      </dgm:prSet>
      <dgm:spPr/>
    </dgm:pt>
    <dgm:pt modelId="{64225FE0-6332-4C17-ADA1-70AB2727770F}" type="pres">
      <dgm:prSet presAssocID="{EDD616D1-4AF0-4ABB-B6F7-FCEC6FB8DAC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9CED6C0-2245-4FFF-B83C-A8F03A034448}" type="pres">
      <dgm:prSet presAssocID="{EDD616D1-4AF0-4ABB-B6F7-FCEC6FB8DAC2}" presName="parentRect" presStyleLbl="alignNode1" presStyleIdx="7" presStyleCnt="17"/>
      <dgm:spPr/>
    </dgm:pt>
    <dgm:pt modelId="{4E66C1E6-B07F-4F0E-AA7E-9E11ACE9D03B}" type="pres">
      <dgm:prSet presAssocID="{EDD616D1-4AF0-4ABB-B6F7-FCEC6FB8DAC2}" presName="adorn" presStyleLbl="fgAccFollowNode1" presStyleIdx="7" presStyleCnt="1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1002B943-3ACD-49DC-88C8-BEB395196ABE}" type="pres">
      <dgm:prSet presAssocID="{53563FFD-489C-419D-A317-85E76E12C23F}" presName="sibTrans" presStyleLbl="sibTrans2D1" presStyleIdx="0" presStyleCnt="0"/>
      <dgm:spPr/>
    </dgm:pt>
    <dgm:pt modelId="{49E0B4DE-0AB0-42DC-AD83-7103ED6518A7}" type="pres">
      <dgm:prSet presAssocID="{D7A3E0FA-9142-48A4-9845-B8F469DBD53B}" presName="compNode" presStyleCnt="0"/>
      <dgm:spPr/>
    </dgm:pt>
    <dgm:pt modelId="{32DE04A3-9106-40A6-97C2-2996C03815B0}" type="pres">
      <dgm:prSet presAssocID="{D7A3E0FA-9142-48A4-9845-B8F469DBD53B}" presName="childRect" presStyleLbl="bgAcc1" presStyleIdx="8" presStyleCnt="17">
        <dgm:presLayoutVars>
          <dgm:bulletEnabled val="1"/>
        </dgm:presLayoutVars>
      </dgm:prSet>
      <dgm:spPr/>
    </dgm:pt>
    <dgm:pt modelId="{5B0B7313-6516-4CCC-82D6-F784AE23137E}" type="pres">
      <dgm:prSet presAssocID="{D7A3E0FA-9142-48A4-9845-B8F469DBD53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51B6A60-A1FA-49C3-8028-245E0A997158}" type="pres">
      <dgm:prSet presAssocID="{D7A3E0FA-9142-48A4-9845-B8F469DBD53B}" presName="parentRect" presStyleLbl="alignNode1" presStyleIdx="8" presStyleCnt="17"/>
      <dgm:spPr/>
    </dgm:pt>
    <dgm:pt modelId="{2F9B4161-7060-4A1C-A5E3-E4DCA4336813}" type="pres">
      <dgm:prSet presAssocID="{D7A3E0FA-9142-48A4-9845-B8F469DBD53B}" presName="adorn" presStyleLbl="fgAccFollowNode1" presStyleIdx="8" presStyleCnt="17"/>
      <dgm:spPr>
        <a:blipFill dpi="0" rotWithShape="1"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343" t="877" r="5343" b="877"/>
          </a:stretch>
        </a:blipFill>
      </dgm:spPr>
    </dgm:pt>
    <dgm:pt modelId="{0096EC98-30E7-4EDA-B1F3-4582891E5EB5}" type="pres">
      <dgm:prSet presAssocID="{F1315471-04DD-4742-BFFC-1FDD19DF9A2A}" presName="sibTrans" presStyleLbl="sibTrans2D1" presStyleIdx="0" presStyleCnt="0"/>
      <dgm:spPr/>
    </dgm:pt>
    <dgm:pt modelId="{026B7AEE-D001-4DCB-9E58-C07588630EED}" type="pres">
      <dgm:prSet presAssocID="{4BC2C58B-76FC-4114-B5D2-65ED9EC6E816}" presName="compNode" presStyleCnt="0"/>
      <dgm:spPr/>
    </dgm:pt>
    <dgm:pt modelId="{B0A1F08C-D729-4626-82B8-D268D4732253}" type="pres">
      <dgm:prSet presAssocID="{4BC2C58B-76FC-4114-B5D2-65ED9EC6E816}" presName="childRect" presStyleLbl="bgAcc1" presStyleIdx="9" presStyleCnt="17">
        <dgm:presLayoutVars>
          <dgm:bulletEnabled val="1"/>
        </dgm:presLayoutVars>
      </dgm:prSet>
      <dgm:spPr/>
    </dgm:pt>
    <dgm:pt modelId="{D28871E3-9516-4C86-BAEB-33A443DB6661}" type="pres">
      <dgm:prSet presAssocID="{4BC2C58B-76FC-4114-B5D2-65ED9EC6E81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DD60913-6B5C-4645-8EF6-A6BE96728B40}" type="pres">
      <dgm:prSet presAssocID="{4BC2C58B-76FC-4114-B5D2-65ED9EC6E816}" presName="parentRect" presStyleLbl="alignNode1" presStyleIdx="9" presStyleCnt="17" custLinFactNeighborX="1959" custLinFactNeighborY="-1836"/>
      <dgm:spPr/>
    </dgm:pt>
    <dgm:pt modelId="{AFFFE2AA-2FDA-4FF0-8ACA-51C46624E72D}" type="pres">
      <dgm:prSet presAssocID="{4BC2C58B-76FC-4114-B5D2-65ED9EC6E816}" presName="adorn" presStyleLbl="fgAccFollowNode1" presStyleIdx="9" presStyleCnt="17"/>
      <dgm:spPr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877" r="14274" b="877"/>
          </a:stretch>
        </a:blipFill>
      </dgm:spPr>
    </dgm:pt>
    <dgm:pt modelId="{BCBC0568-C00E-4D36-AB98-F6D888B7FC2B}" type="pres">
      <dgm:prSet presAssocID="{3F35C284-A0F6-4834-B662-C0239A5164A2}" presName="sibTrans" presStyleLbl="sibTrans2D1" presStyleIdx="0" presStyleCnt="0"/>
      <dgm:spPr/>
    </dgm:pt>
    <dgm:pt modelId="{834F2B2C-A358-4507-91EC-B364269ED464}" type="pres">
      <dgm:prSet presAssocID="{007C13CC-66EF-4CB2-BB3E-E8AB48DB9F3F}" presName="compNode" presStyleCnt="0"/>
      <dgm:spPr/>
    </dgm:pt>
    <dgm:pt modelId="{2B309CB3-4D2A-4F9E-AC9A-0A77F788B66B}" type="pres">
      <dgm:prSet presAssocID="{007C13CC-66EF-4CB2-BB3E-E8AB48DB9F3F}" presName="childRect" presStyleLbl="bgAcc1" presStyleIdx="10" presStyleCnt="17">
        <dgm:presLayoutVars>
          <dgm:bulletEnabled val="1"/>
        </dgm:presLayoutVars>
      </dgm:prSet>
      <dgm:spPr/>
    </dgm:pt>
    <dgm:pt modelId="{99CCC621-ED68-472A-8349-D6B03BBA813D}" type="pres">
      <dgm:prSet presAssocID="{007C13CC-66EF-4CB2-BB3E-E8AB48DB9F3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EFC3B95-A41B-4D41-9F4F-398AC234131E}" type="pres">
      <dgm:prSet presAssocID="{007C13CC-66EF-4CB2-BB3E-E8AB48DB9F3F}" presName="parentRect" presStyleLbl="alignNode1" presStyleIdx="10" presStyleCnt="17"/>
      <dgm:spPr/>
    </dgm:pt>
    <dgm:pt modelId="{D577FA1F-7210-4660-82EB-1A4F5CEA71B3}" type="pres">
      <dgm:prSet presAssocID="{007C13CC-66EF-4CB2-BB3E-E8AB48DB9F3F}" presName="adorn" presStyleLbl="fgAccFollowNode1" presStyleIdx="10" presStyleCnt="17"/>
      <dgm:spPr>
        <a:blipFill dpi="0" rotWithShape="1">
          <a:blip xmlns:r="http://schemas.openxmlformats.org/officeDocument/2006/relationships"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343" t="-3589" r="5343" b="-3589"/>
          </a:stretch>
        </a:blipFill>
      </dgm:spPr>
    </dgm:pt>
    <dgm:pt modelId="{C5A8E8E8-7CFF-4E8E-BE1C-3178CCB337CC}" type="pres">
      <dgm:prSet presAssocID="{E570EDA1-6FF0-4567-B3A1-099E96C8329E}" presName="sibTrans" presStyleLbl="sibTrans2D1" presStyleIdx="0" presStyleCnt="0"/>
      <dgm:spPr/>
    </dgm:pt>
    <dgm:pt modelId="{9FA39C67-EFFC-453B-981F-CEB86CF1C6D2}" type="pres">
      <dgm:prSet presAssocID="{425D5219-D1A2-4A73-901E-C997B8BE3B9F}" presName="compNode" presStyleCnt="0"/>
      <dgm:spPr/>
    </dgm:pt>
    <dgm:pt modelId="{8863E68A-9BBF-4D67-9B96-F6D3ADE5FFAE}" type="pres">
      <dgm:prSet presAssocID="{425D5219-D1A2-4A73-901E-C997B8BE3B9F}" presName="childRect" presStyleLbl="bgAcc1" presStyleIdx="11" presStyleCnt="17">
        <dgm:presLayoutVars>
          <dgm:bulletEnabled val="1"/>
        </dgm:presLayoutVars>
      </dgm:prSet>
      <dgm:spPr/>
    </dgm:pt>
    <dgm:pt modelId="{E43823A7-27F2-4A7E-A1B0-ADD6469F1841}" type="pres">
      <dgm:prSet presAssocID="{425D5219-D1A2-4A73-901E-C997B8BE3B9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1A46867-E153-4FEC-B7C5-1A844AB71B2A}" type="pres">
      <dgm:prSet presAssocID="{425D5219-D1A2-4A73-901E-C997B8BE3B9F}" presName="parentRect" presStyleLbl="alignNode1" presStyleIdx="11" presStyleCnt="17"/>
      <dgm:spPr/>
    </dgm:pt>
    <dgm:pt modelId="{22751535-A4AC-41E0-A634-8C52E597014B}" type="pres">
      <dgm:prSet presAssocID="{425D5219-D1A2-4A73-901E-C997B8BE3B9F}" presName="adorn" presStyleLbl="fgAccFollowNode1" presStyleIdx="11" presStyleCnt="17"/>
      <dgm:spPr>
        <a:blipFill dpi="0" rotWithShape="1"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89" t="5343" r="-3589" b="5343"/>
          </a:stretch>
        </a:blipFill>
      </dgm:spPr>
    </dgm:pt>
    <dgm:pt modelId="{31D0721F-9DA3-43EE-9BD1-2B8CD9A46507}" type="pres">
      <dgm:prSet presAssocID="{AFE81118-1F8C-41AE-8A1B-BF641CB0524B}" presName="sibTrans" presStyleLbl="sibTrans2D1" presStyleIdx="0" presStyleCnt="0"/>
      <dgm:spPr/>
    </dgm:pt>
    <dgm:pt modelId="{149C0706-672C-49F8-AC5A-ADE566DDE28F}" type="pres">
      <dgm:prSet presAssocID="{C9C9992E-C966-45E2-91BC-A41407895CF1}" presName="compNode" presStyleCnt="0"/>
      <dgm:spPr/>
    </dgm:pt>
    <dgm:pt modelId="{17A14B37-19AF-45BC-96C9-16F803261D64}" type="pres">
      <dgm:prSet presAssocID="{C9C9992E-C966-45E2-91BC-A41407895CF1}" presName="childRect" presStyleLbl="bgAcc1" presStyleIdx="12" presStyleCnt="17">
        <dgm:presLayoutVars>
          <dgm:bulletEnabled val="1"/>
        </dgm:presLayoutVars>
      </dgm:prSet>
      <dgm:spPr/>
    </dgm:pt>
    <dgm:pt modelId="{03714E60-7E47-48E2-9779-A9F79C125458}" type="pres">
      <dgm:prSet presAssocID="{C9C9992E-C966-45E2-91BC-A41407895CF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56F4D3F-85CC-45B4-AB71-55855C522169}" type="pres">
      <dgm:prSet presAssocID="{C9C9992E-C966-45E2-91BC-A41407895CF1}" presName="parentRect" presStyleLbl="alignNode1" presStyleIdx="12" presStyleCnt="17"/>
      <dgm:spPr/>
    </dgm:pt>
    <dgm:pt modelId="{173F3C67-2585-4F32-8217-5FE7D21E551F}" type="pres">
      <dgm:prSet presAssocID="{C9C9992E-C966-45E2-91BC-A41407895CF1}" presName="adorn" presStyleLbl="fgAccFollowNode1" presStyleIdx="12" presStyleCnt="17"/>
      <dgm:spPr>
        <a:blipFill dpi="0" rotWithShape="1"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877" r="9808" b="877"/>
          </a:stretch>
        </a:blipFill>
      </dgm:spPr>
    </dgm:pt>
    <dgm:pt modelId="{ACFA19D4-A154-4A18-87AF-E60823B28AF7}" type="pres">
      <dgm:prSet presAssocID="{358870F2-7ACB-47A8-8149-7C28DB788383}" presName="sibTrans" presStyleLbl="sibTrans2D1" presStyleIdx="0" presStyleCnt="0"/>
      <dgm:spPr/>
    </dgm:pt>
    <dgm:pt modelId="{A5B48A2F-8BC5-46BB-BA16-6F99F763DD93}" type="pres">
      <dgm:prSet presAssocID="{F77B76A6-DBA3-4FD3-A0A1-D91C3FA32591}" presName="compNode" presStyleCnt="0"/>
      <dgm:spPr/>
    </dgm:pt>
    <dgm:pt modelId="{6C71C6D8-1ED1-4E9B-AC67-473F68F4F9DE}" type="pres">
      <dgm:prSet presAssocID="{F77B76A6-DBA3-4FD3-A0A1-D91C3FA32591}" presName="childRect" presStyleLbl="bgAcc1" presStyleIdx="13" presStyleCnt="17">
        <dgm:presLayoutVars>
          <dgm:bulletEnabled val="1"/>
        </dgm:presLayoutVars>
      </dgm:prSet>
      <dgm:spPr/>
    </dgm:pt>
    <dgm:pt modelId="{6C8992E2-EFD1-4387-8B0C-538B87A1EBA6}" type="pres">
      <dgm:prSet presAssocID="{F77B76A6-DBA3-4FD3-A0A1-D91C3FA3259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3777EC8-2F21-425C-98F7-5E906A2708E8}" type="pres">
      <dgm:prSet presAssocID="{F77B76A6-DBA3-4FD3-A0A1-D91C3FA32591}" presName="parentRect" presStyleLbl="alignNode1" presStyleIdx="13" presStyleCnt="17"/>
      <dgm:spPr/>
    </dgm:pt>
    <dgm:pt modelId="{B4661D72-532B-43AD-82D4-DC8935736ADB}" type="pres">
      <dgm:prSet presAssocID="{F77B76A6-DBA3-4FD3-A0A1-D91C3FA32591}" presName="adorn" presStyleLbl="fgAccFollowNode1" presStyleIdx="13" presStyleCnt="17"/>
      <dgm:spPr>
        <a:blipFill dpi="0" rotWithShape="1">
          <a:blip xmlns:r="http://schemas.openxmlformats.org/officeDocument/2006/relationships"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3589" r="9808" b="-3589"/>
          </a:stretch>
        </a:blipFill>
      </dgm:spPr>
    </dgm:pt>
    <dgm:pt modelId="{C6717DE1-D04A-4545-8DC0-96539C21B588}" type="pres">
      <dgm:prSet presAssocID="{7E29DA94-0455-4201-A0FA-868AFA902DC8}" presName="sibTrans" presStyleLbl="sibTrans2D1" presStyleIdx="0" presStyleCnt="0"/>
      <dgm:spPr/>
    </dgm:pt>
    <dgm:pt modelId="{0D175D5A-9744-4699-B98E-10E4A18F7292}" type="pres">
      <dgm:prSet presAssocID="{4A6C30D3-00FD-4989-8FF7-89B56145EBF8}" presName="compNode" presStyleCnt="0"/>
      <dgm:spPr/>
    </dgm:pt>
    <dgm:pt modelId="{92A8B6D9-2FF3-446B-84FC-7D6203622160}" type="pres">
      <dgm:prSet presAssocID="{4A6C30D3-00FD-4989-8FF7-89B56145EBF8}" presName="childRect" presStyleLbl="bgAcc1" presStyleIdx="14" presStyleCnt="17">
        <dgm:presLayoutVars>
          <dgm:bulletEnabled val="1"/>
        </dgm:presLayoutVars>
      </dgm:prSet>
      <dgm:spPr/>
    </dgm:pt>
    <dgm:pt modelId="{DB3D5D35-739C-42F2-B88E-03F13B9AC7B5}" type="pres">
      <dgm:prSet presAssocID="{4A6C30D3-00FD-4989-8FF7-89B56145EBF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43B4AD9-4D80-4F24-83BB-7A7258FA422F}" type="pres">
      <dgm:prSet presAssocID="{4A6C30D3-00FD-4989-8FF7-89B56145EBF8}" presName="parentRect" presStyleLbl="alignNode1" presStyleIdx="14" presStyleCnt="17"/>
      <dgm:spPr/>
    </dgm:pt>
    <dgm:pt modelId="{A4B10B3F-AD52-407B-BC51-E01083CC049C}" type="pres">
      <dgm:prSet presAssocID="{4A6C30D3-00FD-4989-8FF7-89B56145EBF8}" presName="adorn" presStyleLbl="fgAccFollowNode1" presStyleIdx="14" presStyleCnt="17"/>
      <dgm:spPr>
        <a:blipFill dpi="0" rotWithShape="1">
          <a:blip xmlns:r="http://schemas.openxmlformats.org/officeDocument/2006/relationships"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5343" r="14274" b="5343"/>
          </a:stretch>
        </a:blipFill>
      </dgm:spPr>
    </dgm:pt>
    <dgm:pt modelId="{A6CCF0BF-279D-4257-B529-DCE56BC84765}" type="pres">
      <dgm:prSet presAssocID="{E350DDBB-0606-43C8-ABFB-8F6A4F4F79C5}" presName="sibTrans" presStyleLbl="sibTrans2D1" presStyleIdx="0" presStyleCnt="0"/>
      <dgm:spPr/>
    </dgm:pt>
    <dgm:pt modelId="{0A6678F0-E513-421D-8EBC-F470C4DA4B5A}" type="pres">
      <dgm:prSet presAssocID="{D15A0039-FF10-4A21-B2F4-5041EABCE45F}" presName="compNode" presStyleCnt="0"/>
      <dgm:spPr/>
    </dgm:pt>
    <dgm:pt modelId="{98E0542A-ECB0-40AA-AF65-E666CBB38996}" type="pres">
      <dgm:prSet presAssocID="{D15A0039-FF10-4A21-B2F4-5041EABCE45F}" presName="childRect" presStyleLbl="bgAcc1" presStyleIdx="15" presStyleCnt="17">
        <dgm:presLayoutVars>
          <dgm:bulletEnabled val="1"/>
        </dgm:presLayoutVars>
      </dgm:prSet>
      <dgm:spPr/>
    </dgm:pt>
    <dgm:pt modelId="{88E2F74D-EDC9-4E67-A934-63A72654E269}" type="pres">
      <dgm:prSet presAssocID="{D15A0039-FF10-4A21-B2F4-5041EABCE45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85CEEDC-FBC0-4983-B0AE-62A84C3103ED}" type="pres">
      <dgm:prSet presAssocID="{D15A0039-FF10-4A21-B2F4-5041EABCE45F}" presName="parentRect" presStyleLbl="alignNode1" presStyleIdx="15" presStyleCnt="17"/>
      <dgm:spPr/>
    </dgm:pt>
    <dgm:pt modelId="{55C10B93-5BB9-40BA-B08C-E36F78EB3DC7}" type="pres">
      <dgm:prSet presAssocID="{D15A0039-FF10-4A21-B2F4-5041EABCE45F}" presName="adorn" presStyleLbl="fgAccFollowNode1" presStyleIdx="15" presStyleCnt="17"/>
      <dgm:spPr>
        <a:blipFill dpi="0" rotWithShape="1"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8055" r="9808" b="-8055"/>
          </a:stretch>
        </a:blipFill>
      </dgm:spPr>
    </dgm:pt>
    <dgm:pt modelId="{C94F4820-FAF6-4582-BCBD-67D0ECA98A58}" type="pres">
      <dgm:prSet presAssocID="{F7F9EFFF-6A8A-4CCD-996A-1E6E2F003D65}" presName="sibTrans" presStyleLbl="sibTrans2D1" presStyleIdx="0" presStyleCnt="0"/>
      <dgm:spPr/>
    </dgm:pt>
    <dgm:pt modelId="{1D7CA265-772D-4D2C-91AE-43C634461A35}" type="pres">
      <dgm:prSet presAssocID="{D08EC63B-2002-43AD-90A1-4A5332037C05}" presName="compNode" presStyleCnt="0"/>
      <dgm:spPr/>
    </dgm:pt>
    <dgm:pt modelId="{5429F62B-B55A-4D35-8D14-1BC041FC0907}" type="pres">
      <dgm:prSet presAssocID="{D08EC63B-2002-43AD-90A1-4A5332037C05}" presName="childRect" presStyleLbl="bgAcc1" presStyleIdx="16" presStyleCnt="17">
        <dgm:presLayoutVars>
          <dgm:bulletEnabled val="1"/>
        </dgm:presLayoutVars>
      </dgm:prSet>
      <dgm:spPr/>
    </dgm:pt>
    <dgm:pt modelId="{5ADA71E5-A607-4F70-9938-A741089ADA30}" type="pres">
      <dgm:prSet presAssocID="{D08EC63B-2002-43AD-90A1-4A5332037C0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F38E7E3-5387-42C0-8E1F-A5FD67A3DA56}" type="pres">
      <dgm:prSet presAssocID="{D08EC63B-2002-43AD-90A1-4A5332037C05}" presName="parentRect" presStyleLbl="alignNode1" presStyleIdx="16" presStyleCnt="17" custLinFactNeighborX="1422" custLinFactNeighborY="-12"/>
      <dgm:spPr/>
    </dgm:pt>
    <dgm:pt modelId="{062F5666-0B71-4EEC-87FB-8C5D228B65F3}" type="pres">
      <dgm:prSet presAssocID="{D08EC63B-2002-43AD-90A1-4A5332037C05}" presName="adorn" presStyleLbl="fgAccFollowNode1" presStyleIdx="16" presStyleCnt="17"/>
      <dgm:spPr>
        <a:blipFill dpi="0" rotWithShape="1"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69" t="12641" r="-1369" b="12641"/>
          </a:stretch>
        </a:blipFill>
      </dgm:spPr>
    </dgm:pt>
  </dgm:ptLst>
  <dgm:cxnLst>
    <dgm:cxn modelId="{490CF902-7558-43FF-A8FD-01760D8A72E6}" type="presOf" srcId="{D15A0039-FF10-4A21-B2F4-5041EABCE45F}" destId="{E85CEEDC-FBC0-4983-B0AE-62A84C3103ED}" srcOrd="1" destOrd="0" presId="urn:microsoft.com/office/officeart/2005/8/layout/bList2"/>
    <dgm:cxn modelId="{20CAD40C-2FF9-4E54-8C1B-570590082BDC}" srcId="{046B1A87-BA7A-441D-A8BC-D2FFA129826D}" destId="{F36DDDF7-1961-459D-9A20-34F35E838F7B}" srcOrd="2" destOrd="0" parTransId="{A531D73B-2826-48B7-99E1-FA9FD054B3DE}" sibTransId="{0A9B2BDE-A9A1-41BE-A375-061BD7AF978E}"/>
    <dgm:cxn modelId="{1450C014-2597-45E2-9BD5-99286CF3E58A}" type="presOf" srcId="{956B9EB4-E65A-4F35-8EF9-FBD14FD9A8E9}" destId="{0E552B10-956E-4905-8132-BD0EE49DE882}" srcOrd="0" destOrd="0" presId="urn:microsoft.com/office/officeart/2005/8/layout/bList2"/>
    <dgm:cxn modelId="{5301F916-8462-4FD2-9B9E-AF1E27D2DD7F}" type="presOf" srcId="{0A9B2BDE-A9A1-41BE-A375-061BD7AF978E}" destId="{2EFC41C4-3C8E-454D-9EF7-CA9BCC85085E}" srcOrd="0" destOrd="0" presId="urn:microsoft.com/office/officeart/2005/8/layout/bList2"/>
    <dgm:cxn modelId="{14C35F1A-8425-4818-9BF4-E5613F2B7009}" type="presOf" srcId="{69362E52-2513-4837-87DE-FAD09A3DEBE3}" destId="{03E597E9-9677-49C7-A1C1-EFFFB63AEC72}" srcOrd="0" destOrd="0" presId="urn:microsoft.com/office/officeart/2005/8/layout/bList2"/>
    <dgm:cxn modelId="{00DE961C-A24D-472E-AE13-27FDF1698A8E}" srcId="{046B1A87-BA7A-441D-A8BC-D2FFA129826D}" destId="{D1AD1ED1-2989-49A1-8F8D-3BB6368C407E}" srcOrd="1" destOrd="0" parTransId="{466573B2-1C04-4284-9FDA-994819D2B95E}" sibTransId="{BD159834-3348-4A47-B222-C0029E295CA3}"/>
    <dgm:cxn modelId="{9B672720-F2E5-44A2-81FB-5D6C4D4B8FC1}" type="presOf" srcId="{007C13CC-66EF-4CB2-BB3E-E8AB48DB9F3F}" destId="{8EFC3B95-A41B-4D41-9F4F-398AC234131E}" srcOrd="1" destOrd="0" presId="urn:microsoft.com/office/officeart/2005/8/layout/bList2"/>
    <dgm:cxn modelId="{680A4022-0E3E-48F4-B187-5FBBF187585F}" type="presOf" srcId="{E350DDBB-0606-43C8-ABFB-8F6A4F4F79C5}" destId="{A6CCF0BF-279D-4257-B529-DCE56BC84765}" srcOrd="0" destOrd="0" presId="urn:microsoft.com/office/officeart/2005/8/layout/bList2"/>
    <dgm:cxn modelId="{D3409F24-7622-42EB-BDED-DC1F6BED0762}" srcId="{046B1A87-BA7A-441D-A8BC-D2FFA129826D}" destId="{EDD616D1-4AF0-4ABB-B6F7-FCEC6FB8DAC2}" srcOrd="7" destOrd="0" parTransId="{F7CA7DC0-6AA1-4913-ADD7-9A14AA7DA417}" sibTransId="{53563FFD-489C-419D-A317-85E76E12C23F}"/>
    <dgm:cxn modelId="{9DBA3727-6E35-44EC-8937-5892A9A90590}" srcId="{046B1A87-BA7A-441D-A8BC-D2FFA129826D}" destId="{007C13CC-66EF-4CB2-BB3E-E8AB48DB9F3F}" srcOrd="10" destOrd="0" parTransId="{5AF723CA-50D5-4128-9C85-FE1DA6C6F976}" sibTransId="{E570EDA1-6FF0-4567-B3A1-099E96C8329E}"/>
    <dgm:cxn modelId="{DFEF572A-33BD-415C-81E8-32C9EC7A0BC8}" type="presOf" srcId="{F77B76A6-DBA3-4FD3-A0A1-D91C3FA32591}" destId="{6C8992E2-EFD1-4387-8B0C-538B87A1EBA6}" srcOrd="0" destOrd="0" presId="urn:microsoft.com/office/officeart/2005/8/layout/bList2"/>
    <dgm:cxn modelId="{1289582C-84D4-478D-AF20-15BCBBDBADF5}" type="presOf" srcId="{4A6C30D3-00FD-4989-8FF7-89B56145EBF8}" destId="{E43B4AD9-4D80-4F24-83BB-7A7258FA422F}" srcOrd="1" destOrd="0" presId="urn:microsoft.com/office/officeart/2005/8/layout/bList2"/>
    <dgm:cxn modelId="{F6AEED2C-688A-45D6-9E68-29442D4F9FC0}" type="presOf" srcId="{F77B76A6-DBA3-4FD3-A0A1-D91C3FA32591}" destId="{53777EC8-2F21-425C-98F7-5E906A2708E8}" srcOrd="1" destOrd="0" presId="urn:microsoft.com/office/officeart/2005/8/layout/bList2"/>
    <dgm:cxn modelId="{064C992D-6C71-41CD-AC1C-4FF7D76F5BBB}" type="presOf" srcId="{F1315471-04DD-4742-BFFC-1FDD19DF9A2A}" destId="{0096EC98-30E7-4EDA-B1F3-4582891E5EB5}" srcOrd="0" destOrd="0" presId="urn:microsoft.com/office/officeart/2005/8/layout/bList2"/>
    <dgm:cxn modelId="{65B89C38-49A0-4881-AE53-0B6500F2B69E}" type="presOf" srcId="{AFE81118-1F8C-41AE-8A1B-BF641CB0524B}" destId="{31D0721F-9DA3-43EE-9BD1-2B8CD9A46507}" srcOrd="0" destOrd="0" presId="urn:microsoft.com/office/officeart/2005/8/layout/bList2"/>
    <dgm:cxn modelId="{20A03239-4522-4713-A277-860891B9B1B2}" type="presOf" srcId="{D7A3E0FA-9142-48A4-9845-B8F469DBD53B}" destId="{851B6A60-A1FA-49C3-8028-245E0A997158}" srcOrd="1" destOrd="0" presId="urn:microsoft.com/office/officeart/2005/8/layout/bList2"/>
    <dgm:cxn modelId="{95523E3D-80EB-4D36-B483-8E6F14D33C39}" type="presOf" srcId="{D1AD1ED1-2989-49A1-8F8D-3BB6368C407E}" destId="{5C0535D8-7C92-4C88-9094-45085CDE5BD4}" srcOrd="1" destOrd="0" presId="urn:microsoft.com/office/officeart/2005/8/layout/bList2"/>
    <dgm:cxn modelId="{657ADE5E-6853-4778-8344-4EED1F2B1EF5}" type="presOf" srcId="{425D5219-D1A2-4A73-901E-C997B8BE3B9F}" destId="{E43823A7-27F2-4A7E-A1B0-ADD6469F1841}" srcOrd="0" destOrd="0" presId="urn:microsoft.com/office/officeart/2005/8/layout/bList2"/>
    <dgm:cxn modelId="{94063565-580B-46F5-A3FC-5C76545BC01B}" srcId="{046B1A87-BA7A-441D-A8BC-D2FFA129826D}" destId="{D15A0039-FF10-4A21-B2F4-5041EABCE45F}" srcOrd="15" destOrd="0" parTransId="{002B7B9E-8D17-495E-9F92-C44781C12C99}" sibTransId="{F7F9EFFF-6A8A-4CCD-996A-1E6E2F003D65}"/>
    <dgm:cxn modelId="{C33E4368-D5D2-477D-AEC8-AC4B8ACB3EA2}" type="presOf" srcId="{4D5C3AC5-4817-4D20-855F-5E9D587118E6}" destId="{08707B04-3E5C-4C4D-8ED8-4E1FC59C5E36}" srcOrd="0" destOrd="0" presId="urn:microsoft.com/office/officeart/2005/8/layout/bList2"/>
    <dgm:cxn modelId="{4E65564A-5E70-450A-ADF6-042295368867}" type="presOf" srcId="{D5529092-A381-4BC7-9C15-129C97E0F328}" destId="{BAAEE9A4-367F-478B-A5BF-268D17E14B07}" srcOrd="0" destOrd="0" presId="urn:microsoft.com/office/officeart/2005/8/layout/bList2"/>
    <dgm:cxn modelId="{F298956F-3F2A-48F1-9E1B-18A76097103B}" type="presOf" srcId="{D08EC63B-2002-43AD-90A1-4A5332037C05}" destId="{5ADA71E5-A607-4F70-9938-A741089ADA30}" srcOrd="0" destOrd="0" presId="urn:microsoft.com/office/officeart/2005/8/layout/bList2"/>
    <dgm:cxn modelId="{EB620670-23BE-4067-882F-664253E5FDC5}" type="presOf" srcId="{7E29DA94-0455-4201-A0FA-868AFA902DC8}" destId="{C6717DE1-D04A-4545-8DC0-96539C21B588}" srcOrd="0" destOrd="0" presId="urn:microsoft.com/office/officeart/2005/8/layout/bList2"/>
    <dgm:cxn modelId="{82C88551-5819-4B6E-86F6-98FF81D922F0}" type="presOf" srcId="{956B9EB4-E65A-4F35-8EF9-FBD14FD9A8E9}" destId="{77A4174F-AC79-4937-AF32-04DD0014D6DB}" srcOrd="1" destOrd="0" presId="urn:microsoft.com/office/officeart/2005/8/layout/bList2"/>
    <dgm:cxn modelId="{5C3EB453-0D18-4256-AA6E-487F37E6C5DD}" type="presOf" srcId="{D08EC63B-2002-43AD-90A1-4A5332037C05}" destId="{5F38E7E3-5387-42C0-8E1F-A5FD67A3DA56}" srcOrd="1" destOrd="0" presId="urn:microsoft.com/office/officeart/2005/8/layout/bList2"/>
    <dgm:cxn modelId="{0B2A6175-6AA7-406D-8532-9C745BBAE428}" type="presOf" srcId="{F36DDDF7-1961-459D-9A20-34F35E838F7B}" destId="{DB610B15-872E-4D84-BE89-711B796AB9CF}" srcOrd="0" destOrd="0" presId="urn:microsoft.com/office/officeart/2005/8/layout/bList2"/>
    <dgm:cxn modelId="{01AB5476-B916-4372-8ACB-805A0027CE8A}" srcId="{046B1A87-BA7A-441D-A8BC-D2FFA129826D}" destId="{7423079E-6CED-4CB5-A076-CC6A02E83A18}" srcOrd="3" destOrd="0" parTransId="{249444B8-ACA4-444C-8C5E-308401EA938E}" sibTransId="{899177F4-6C9F-44C4-B895-142CF44D6E20}"/>
    <dgm:cxn modelId="{C8D5A376-A5A6-40BA-83C0-01F7ED6362DC}" type="presOf" srcId="{2A2B4008-AF4A-44A3-B853-AA49E3EF0A3F}" destId="{637925F2-CC0F-4A4A-BF33-9EB09016B9D7}" srcOrd="1" destOrd="0" presId="urn:microsoft.com/office/officeart/2005/8/layout/bList2"/>
    <dgm:cxn modelId="{66680D57-5D97-413C-8C72-0B78036C9AAB}" type="presOf" srcId="{27062C1D-859F-4DBA-8E32-E9D2D3A8315E}" destId="{5C719AF7-EFE8-4EA9-904C-C8E54DDDB509}" srcOrd="1" destOrd="0" presId="urn:microsoft.com/office/officeart/2005/8/layout/bList2"/>
    <dgm:cxn modelId="{998D8357-16BB-4902-B1C6-0C5CA41A10A0}" type="presOf" srcId="{EDD616D1-4AF0-4ABB-B6F7-FCEC6FB8DAC2}" destId="{64225FE0-6332-4C17-ADA1-70AB2727770F}" srcOrd="0" destOrd="0" presId="urn:microsoft.com/office/officeart/2005/8/layout/bList2"/>
    <dgm:cxn modelId="{FA43D480-380B-4E48-ADC1-891E046FC29F}" type="presOf" srcId="{007C13CC-66EF-4CB2-BB3E-E8AB48DB9F3F}" destId="{99CCC621-ED68-472A-8349-D6B03BBA813D}" srcOrd="0" destOrd="0" presId="urn:microsoft.com/office/officeart/2005/8/layout/bList2"/>
    <dgm:cxn modelId="{7EC21484-3BBB-42E7-89D8-21A968115316}" type="presOf" srcId="{D15A0039-FF10-4A21-B2F4-5041EABCE45F}" destId="{88E2F74D-EDC9-4E67-A934-63A72654E269}" srcOrd="0" destOrd="0" presId="urn:microsoft.com/office/officeart/2005/8/layout/bList2"/>
    <dgm:cxn modelId="{6A06198E-9C03-41BD-863D-46A9CFDF1FF6}" type="presOf" srcId="{7423079E-6CED-4CB5-A076-CC6A02E83A18}" destId="{ECDB38F5-430F-4F3E-9915-D252CAC97713}" srcOrd="1" destOrd="0" presId="urn:microsoft.com/office/officeart/2005/8/layout/bList2"/>
    <dgm:cxn modelId="{09990C8F-327A-44A5-B8FE-A7BB1E92CFEE}" srcId="{046B1A87-BA7A-441D-A8BC-D2FFA129826D}" destId="{D7A3E0FA-9142-48A4-9845-B8F469DBD53B}" srcOrd="8" destOrd="0" parTransId="{D3B8B8B3-93E2-4221-8F25-C5B273C723E4}" sibTransId="{F1315471-04DD-4742-BFFC-1FDD19DF9A2A}"/>
    <dgm:cxn modelId="{52ABAE93-1BC3-424A-B6C1-29BBF76F83A0}" srcId="{046B1A87-BA7A-441D-A8BC-D2FFA129826D}" destId="{C9C9992E-C966-45E2-91BC-A41407895CF1}" srcOrd="12" destOrd="0" parTransId="{C6BE94DE-0BCA-4C04-8BF3-09611BC13F01}" sibTransId="{358870F2-7ACB-47A8-8149-7C28DB788383}"/>
    <dgm:cxn modelId="{90B886A2-3414-46C8-932B-8738767A588A}" type="presOf" srcId="{358870F2-7ACB-47A8-8149-7C28DB788383}" destId="{ACFA19D4-A154-4A18-87AF-E60823B28AF7}" srcOrd="0" destOrd="0" presId="urn:microsoft.com/office/officeart/2005/8/layout/bList2"/>
    <dgm:cxn modelId="{AF7ED1A8-1D71-4F44-88EE-B246A787676C}" type="presOf" srcId="{C9C9992E-C966-45E2-91BC-A41407895CF1}" destId="{056F4D3F-85CC-45B4-AB71-55855C522169}" srcOrd="1" destOrd="0" presId="urn:microsoft.com/office/officeart/2005/8/layout/bList2"/>
    <dgm:cxn modelId="{6AE91AAC-726F-4522-A08B-E47E4AC45451}" type="presOf" srcId="{4A6C30D3-00FD-4989-8FF7-89B56145EBF8}" destId="{DB3D5D35-739C-42F2-B88E-03F13B9AC7B5}" srcOrd="0" destOrd="0" presId="urn:microsoft.com/office/officeart/2005/8/layout/bList2"/>
    <dgm:cxn modelId="{673282AC-C475-44E2-8589-DCF80B5485CA}" type="presOf" srcId="{899177F4-6C9F-44C4-B895-142CF44D6E20}" destId="{4481C817-1BB9-4D1E-8789-C9D653E97805}" srcOrd="0" destOrd="0" presId="urn:microsoft.com/office/officeart/2005/8/layout/bList2"/>
    <dgm:cxn modelId="{911D36B0-95AC-45DB-A5A3-7ACD624F5102}" srcId="{046B1A87-BA7A-441D-A8BC-D2FFA129826D}" destId="{4A6C30D3-00FD-4989-8FF7-89B56145EBF8}" srcOrd="14" destOrd="0" parTransId="{076FE2C8-BA71-489B-9924-65B1F26BBD5D}" sibTransId="{E350DDBB-0606-43C8-ABFB-8F6A4F4F79C5}"/>
    <dgm:cxn modelId="{35718BB0-7591-404E-9879-52879090CED2}" type="presOf" srcId="{F36DDDF7-1961-459D-9A20-34F35E838F7B}" destId="{1CC7FDD9-698F-446B-AE09-34650EA63203}" srcOrd="1" destOrd="0" presId="urn:microsoft.com/office/officeart/2005/8/layout/bList2"/>
    <dgm:cxn modelId="{70CA36B3-45D9-40E8-A7EE-4D12C0689879}" srcId="{046B1A87-BA7A-441D-A8BC-D2FFA129826D}" destId="{69362E52-2513-4837-87DE-FAD09A3DEBE3}" srcOrd="5" destOrd="0" parTransId="{05085573-A293-4084-A52A-C072B6E27019}" sibTransId="{64F5E827-EA73-4EBF-AAE3-1A1DCB762991}"/>
    <dgm:cxn modelId="{34F1BCB6-25CB-4FA0-ABF8-23427C1CD086}" type="presOf" srcId="{D1AD1ED1-2989-49A1-8F8D-3BB6368C407E}" destId="{60A1512E-75EC-4BAC-B740-F5796C7D7FD7}" srcOrd="0" destOrd="0" presId="urn:microsoft.com/office/officeart/2005/8/layout/bList2"/>
    <dgm:cxn modelId="{EF158CB9-E857-4050-959D-FAA29231E7D9}" type="presOf" srcId="{7423079E-6CED-4CB5-A076-CC6A02E83A18}" destId="{5D7533C5-C66E-47AE-BD92-F6B3C1222E3F}" srcOrd="0" destOrd="0" presId="urn:microsoft.com/office/officeart/2005/8/layout/bList2"/>
    <dgm:cxn modelId="{A119C4BA-A631-4D78-9832-9C6126AE9F8C}" srcId="{046B1A87-BA7A-441D-A8BC-D2FFA129826D}" destId="{F77B76A6-DBA3-4FD3-A0A1-D91C3FA32591}" srcOrd="13" destOrd="0" parTransId="{29D7D629-B601-4E48-82D9-2DDCE78C408E}" sibTransId="{7E29DA94-0455-4201-A0FA-868AFA902DC8}"/>
    <dgm:cxn modelId="{32DC1EBB-EF41-4652-8433-3325739DDDAA}" srcId="{046B1A87-BA7A-441D-A8BC-D2FFA129826D}" destId="{4BC2C58B-76FC-4114-B5D2-65ED9EC6E816}" srcOrd="9" destOrd="0" parTransId="{516F409E-0C8B-4AAA-A45F-966D14648061}" sibTransId="{3F35C284-A0F6-4834-B662-C0239A5164A2}"/>
    <dgm:cxn modelId="{FCA625BB-2A88-4EA8-A46C-09ECB3EB8BC1}" type="presOf" srcId="{64F5E827-EA73-4EBF-AAE3-1A1DCB762991}" destId="{E87275E8-2B23-4E5B-91E3-062074FD638B}" srcOrd="0" destOrd="0" presId="urn:microsoft.com/office/officeart/2005/8/layout/bList2"/>
    <dgm:cxn modelId="{1E579FBC-9809-44AE-A822-C8AEEE0954F5}" type="presOf" srcId="{046B1A87-BA7A-441D-A8BC-D2FFA129826D}" destId="{03FD6A40-2B0A-47C4-8401-B0598B65E7A7}" srcOrd="0" destOrd="0" presId="urn:microsoft.com/office/officeart/2005/8/layout/bList2"/>
    <dgm:cxn modelId="{8805E0C0-88C9-4BF0-8182-D189C926D8DA}" type="presOf" srcId="{F7F9EFFF-6A8A-4CCD-996A-1E6E2F003D65}" destId="{C94F4820-FAF6-4582-BCBD-67D0ECA98A58}" srcOrd="0" destOrd="0" presId="urn:microsoft.com/office/officeart/2005/8/layout/bList2"/>
    <dgm:cxn modelId="{1EE62EC1-C5EE-44CF-A3AA-8BA05B419B18}" type="presOf" srcId="{27062C1D-859F-4DBA-8E32-E9D2D3A8315E}" destId="{23A1EB6D-7321-46D8-B5A6-4C43BF6DE4BD}" srcOrd="0" destOrd="0" presId="urn:microsoft.com/office/officeart/2005/8/layout/bList2"/>
    <dgm:cxn modelId="{12CDE0C1-2720-413A-88E0-BD66B1291586}" type="presOf" srcId="{4BC2C58B-76FC-4114-B5D2-65ED9EC6E816}" destId="{D28871E3-9516-4C86-BAEB-33A443DB6661}" srcOrd="0" destOrd="0" presId="urn:microsoft.com/office/officeart/2005/8/layout/bList2"/>
    <dgm:cxn modelId="{567EC1C2-55E6-46D9-84BE-6CCA9E0A6D35}" type="presOf" srcId="{EDD616D1-4AF0-4ABB-B6F7-FCEC6FB8DAC2}" destId="{99CED6C0-2245-4FFF-B83C-A8F03A034448}" srcOrd="1" destOrd="0" presId="urn:microsoft.com/office/officeart/2005/8/layout/bList2"/>
    <dgm:cxn modelId="{6BC280C7-C0E8-4687-BC25-91284FFFFAAD}" type="presOf" srcId="{D7A3E0FA-9142-48A4-9845-B8F469DBD53B}" destId="{5B0B7313-6516-4CCC-82D6-F784AE23137E}" srcOrd="0" destOrd="0" presId="urn:microsoft.com/office/officeart/2005/8/layout/bList2"/>
    <dgm:cxn modelId="{5E6359CB-5B8E-49BD-A204-595C554429E4}" type="presOf" srcId="{69362E52-2513-4837-87DE-FAD09A3DEBE3}" destId="{9BED439A-74ED-4556-AAA6-6F24E2D14985}" srcOrd="1" destOrd="0" presId="urn:microsoft.com/office/officeart/2005/8/layout/bList2"/>
    <dgm:cxn modelId="{8E1479D3-0BC9-4808-B86E-AE82CCFD3ADB}" type="presOf" srcId="{E570EDA1-6FF0-4567-B3A1-099E96C8329E}" destId="{C5A8E8E8-7CFF-4E8E-BE1C-3178CCB337CC}" srcOrd="0" destOrd="0" presId="urn:microsoft.com/office/officeart/2005/8/layout/bList2"/>
    <dgm:cxn modelId="{C8CE23DB-F2DC-4FEB-8D18-59993D5B2692}" type="presOf" srcId="{53563FFD-489C-419D-A317-85E76E12C23F}" destId="{1002B943-3ACD-49DC-88C8-BEB395196ABE}" srcOrd="0" destOrd="0" presId="urn:microsoft.com/office/officeart/2005/8/layout/bList2"/>
    <dgm:cxn modelId="{AAEF49DE-5465-47AB-A115-C5E85ECEDFF9}" srcId="{046B1A87-BA7A-441D-A8BC-D2FFA129826D}" destId="{27062C1D-859F-4DBA-8E32-E9D2D3A8315E}" srcOrd="6" destOrd="0" parTransId="{B1852012-FC10-4E8F-B649-740146501914}" sibTransId="{D5529092-A381-4BC7-9C15-129C97E0F328}"/>
    <dgm:cxn modelId="{8F264DE6-4513-4FE6-944B-B39C9A7367B9}" type="presOf" srcId="{4BC2C58B-76FC-4114-B5D2-65ED9EC6E816}" destId="{7DD60913-6B5C-4645-8EF6-A6BE96728B40}" srcOrd="1" destOrd="0" presId="urn:microsoft.com/office/officeart/2005/8/layout/bList2"/>
    <dgm:cxn modelId="{2DDA83E9-4BEE-4502-AECE-3027FBBE57CB}" type="presOf" srcId="{BD159834-3348-4A47-B222-C0029E295CA3}" destId="{D19E0548-0FAB-4825-AFFE-F91FCF095B0A}" srcOrd="0" destOrd="0" presId="urn:microsoft.com/office/officeart/2005/8/layout/bList2"/>
    <dgm:cxn modelId="{367245ED-06AF-4D6D-940B-A7A7D8DDF7D0}" type="presOf" srcId="{3F35C284-A0F6-4834-B662-C0239A5164A2}" destId="{BCBC0568-C00E-4D36-AB98-F6D888B7FC2B}" srcOrd="0" destOrd="0" presId="urn:microsoft.com/office/officeart/2005/8/layout/bList2"/>
    <dgm:cxn modelId="{43B69FED-CB20-4482-9E16-129CDF8EB5F3}" srcId="{046B1A87-BA7A-441D-A8BC-D2FFA129826D}" destId="{956B9EB4-E65A-4F35-8EF9-FBD14FD9A8E9}" srcOrd="4" destOrd="0" parTransId="{353CCB95-3D7F-40F8-9041-B3A3A61E633F}" sibTransId="{EAE6FD02-615D-4710-9F62-6C2BDD488F31}"/>
    <dgm:cxn modelId="{16EFC7F3-D208-45AA-8529-741CB9239052}" type="presOf" srcId="{EAE6FD02-615D-4710-9F62-6C2BDD488F31}" destId="{9169CEF9-C583-4C54-AC97-1B992AE0657D}" srcOrd="0" destOrd="0" presId="urn:microsoft.com/office/officeart/2005/8/layout/bList2"/>
    <dgm:cxn modelId="{922C74F8-B764-4D8E-97DD-BC916E698A41}" srcId="{046B1A87-BA7A-441D-A8BC-D2FFA129826D}" destId="{2A2B4008-AF4A-44A3-B853-AA49E3EF0A3F}" srcOrd="0" destOrd="0" parTransId="{B7E7F1A2-C43E-4E9C-B7DB-2D2EFFFB6B6F}" sibTransId="{4D5C3AC5-4817-4D20-855F-5E9D587118E6}"/>
    <dgm:cxn modelId="{D228BEF8-6826-443A-A647-17A766232EDB}" srcId="{046B1A87-BA7A-441D-A8BC-D2FFA129826D}" destId="{D08EC63B-2002-43AD-90A1-4A5332037C05}" srcOrd="16" destOrd="0" parTransId="{41B0140C-C1A4-4DDB-A8DF-BCEFA05D8B50}" sibTransId="{A2942D6F-1BDD-4C6A-9DEE-248F39F32727}"/>
    <dgm:cxn modelId="{4D488CF9-F80B-4815-B179-49C83266BFC8}" type="presOf" srcId="{C9C9992E-C966-45E2-91BC-A41407895CF1}" destId="{03714E60-7E47-48E2-9779-A9F79C125458}" srcOrd="0" destOrd="0" presId="urn:microsoft.com/office/officeart/2005/8/layout/bList2"/>
    <dgm:cxn modelId="{2B622CFC-57D8-4BC3-9DAD-01167E3FECC6}" srcId="{046B1A87-BA7A-441D-A8BC-D2FFA129826D}" destId="{425D5219-D1A2-4A73-901E-C997B8BE3B9F}" srcOrd="11" destOrd="0" parTransId="{6804AF6D-0796-4F0E-AD24-98C1BEE90564}" sibTransId="{AFE81118-1F8C-41AE-8A1B-BF641CB0524B}"/>
    <dgm:cxn modelId="{75E66DFC-654A-4250-A8A3-3893B9E57044}" type="presOf" srcId="{425D5219-D1A2-4A73-901E-C997B8BE3B9F}" destId="{E1A46867-E153-4FEC-B7C5-1A844AB71B2A}" srcOrd="1" destOrd="0" presId="urn:microsoft.com/office/officeart/2005/8/layout/bList2"/>
    <dgm:cxn modelId="{BFE78CFF-8EA8-4D93-84AA-243D3081C6D9}" type="presOf" srcId="{2A2B4008-AF4A-44A3-B853-AA49E3EF0A3F}" destId="{0CE6028A-7893-4AA7-852C-9F0FF36D4440}" srcOrd="0" destOrd="0" presId="urn:microsoft.com/office/officeart/2005/8/layout/bList2"/>
    <dgm:cxn modelId="{C40737C2-0211-4228-B017-28F2BF0794F2}" type="presParOf" srcId="{03FD6A40-2B0A-47C4-8401-B0598B65E7A7}" destId="{86F4A0D3-B363-402F-98F2-31C9972E49B4}" srcOrd="0" destOrd="0" presId="urn:microsoft.com/office/officeart/2005/8/layout/bList2"/>
    <dgm:cxn modelId="{36AA8784-BC3E-4249-868B-31400CC8A5FC}" type="presParOf" srcId="{86F4A0D3-B363-402F-98F2-31C9972E49B4}" destId="{8B3F539A-5F82-4EAB-865D-21B7979EBC25}" srcOrd="0" destOrd="0" presId="urn:microsoft.com/office/officeart/2005/8/layout/bList2"/>
    <dgm:cxn modelId="{7CA2FF20-D9B8-42EB-B0A5-356D85A1C6AA}" type="presParOf" srcId="{86F4A0D3-B363-402F-98F2-31C9972E49B4}" destId="{0CE6028A-7893-4AA7-852C-9F0FF36D4440}" srcOrd="1" destOrd="0" presId="urn:microsoft.com/office/officeart/2005/8/layout/bList2"/>
    <dgm:cxn modelId="{7A96683B-D5B0-465D-B043-C6227C1EF1A9}" type="presParOf" srcId="{86F4A0D3-B363-402F-98F2-31C9972E49B4}" destId="{637925F2-CC0F-4A4A-BF33-9EB09016B9D7}" srcOrd="2" destOrd="0" presId="urn:microsoft.com/office/officeart/2005/8/layout/bList2"/>
    <dgm:cxn modelId="{ED6F853C-93A4-42E6-8BBC-D7422E443F8B}" type="presParOf" srcId="{86F4A0D3-B363-402F-98F2-31C9972E49B4}" destId="{B4C40A7A-809D-46C4-B069-45E2B8C529AB}" srcOrd="3" destOrd="0" presId="urn:microsoft.com/office/officeart/2005/8/layout/bList2"/>
    <dgm:cxn modelId="{9D66B515-7CF6-454E-8AAE-783C705A85FA}" type="presParOf" srcId="{03FD6A40-2B0A-47C4-8401-B0598B65E7A7}" destId="{08707B04-3E5C-4C4D-8ED8-4E1FC59C5E36}" srcOrd="1" destOrd="0" presId="urn:microsoft.com/office/officeart/2005/8/layout/bList2"/>
    <dgm:cxn modelId="{7F244BCB-2056-4F89-A70D-F03A4EFFF965}" type="presParOf" srcId="{03FD6A40-2B0A-47C4-8401-B0598B65E7A7}" destId="{0996FB32-3453-4CDE-AA68-18B3835A1886}" srcOrd="2" destOrd="0" presId="urn:microsoft.com/office/officeart/2005/8/layout/bList2"/>
    <dgm:cxn modelId="{4F138676-4EBD-4A4B-9E9C-8B7461DBF362}" type="presParOf" srcId="{0996FB32-3453-4CDE-AA68-18B3835A1886}" destId="{832342ED-50E1-4FBE-9A65-B8391AB32DD9}" srcOrd="0" destOrd="0" presId="urn:microsoft.com/office/officeart/2005/8/layout/bList2"/>
    <dgm:cxn modelId="{04071A9B-6CFB-4053-9FED-89CD9A3F2FC2}" type="presParOf" srcId="{0996FB32-3453-4CDE-AA68-18B3835A1886}" destId="{60A1512E-75EC-4BAC-B740-F5796C7D7FD7}" srcOrd="1" destOrd="0" presId="urn:microsoft.com/office/officeart/2005/8/layout/bList2"/>
    <dgm:cxn modelId="{EB9F6FD4-32F7-4A36-B9EB-B64529B0F97F}" type="presParOf" srcId="{0996FB32-3453-4CDE-AA68-18B3835A1886}" destId="{5C0535D8-7C92-4C88-9094-45085CDE5BD4}" srcOrd="2" destOrd="0" presId="urn:microsoft.com/office/officeart/2005/8/layout/bList2"/>
    <dgm:cxn modelId="{F306204A-BCBC-4494-B050-BA3DA45EB194}" type="presParOf" srcId="{0996FB32-3453-4CDE-AA68-18B3835A1886}" destId="{BF508843-43F8-46BC-843B-1D3C3752F5BF}" srcOrd="3" destOrd="0" presId="urn:microsoft.com/office/officeart/2005/8/layout/bList2"/>
    <dgm:cxn modelId="{0ABF2A78-31C7-489E-A196-D8FE70E1661A}" type="presParOf" srcId="{03FD6A40-2B0A-47C4-8401-B0598B65E7A7}" destId="{D19E0548-0FAB-4825-AFFE-F91FCF095B0A}" srcOrd="3" destOrd="0" presId="urn:microsoft.com/office/officeart/2005/8/layout/bList2"/>
    <dgm:cxn modelId="{9510B36F-F7B9-4BAF-A544-F872E6571F5E}" type="presParOf" srcId="{03FD6A40-2B0A-47C4-8401-B0598B65E7A7}" destId="{DBAB7F72-18D3-480A-903C-5E848041AE17}" srcOrd="4" destOrd="0" presId="urn:microsoft.com/office/officeart/2005/8/layout/bList2"/>
    <dgm:cxn modelId="{D39599A3-667E-42FC-B26D-FFCDCDA5F6D9}" type="presParOf" srcId="{DBAB7F72-18D3-480A-903C-5E848041AE17}" destId="{0F6D45CC-C1B4-4BB0-BAD7-222F348FB582}" srcOrd="0" destOrd="0" presId="urn:microsoft.com/office/officeart/2005/8/layout/bList2"/>
    <dgm:cxn modelId="{DB74E910-21B8-46D0-ADD5-B452F641C986}" type="presParOf" srcId="{DBAB7F72-18D3-480A-903C-5E848041AE17}" destId="{DB610B15-872E-4D84-BE89-711B796AB9CF}" srcOrd="1" destOrd="0" presId="urn:microsoft.com/office/officeart/2005/8/layout/bList2"/>
    <dgm:cxn modelId="{6A4B2E05-30F5-4F28-AD19-3C64EE2120F0}" type="presParOf" srcId="{DBAB7F72-18D3-480A-903C-5E848041AE17}" destId="{1CC7FDD9-698F-446B-AE09-34650EA63203}" srcOrd="2" destOrd="0" presId="urn:microsoft.com/office/officeart/2005/8/layout/bList2"/>
    <dgm:cxn modelId="{AE8D98D9-409D-4514-B247-4E69CF6FC4EF}" type="presParOf" srcId="{DBAB7F72-18D3-480A-903C-5E848041AE17}" destId="{6C545391-C4E7-457A-AB9F-BE1E0B6A37BD}" srcOrd="3" destOrd="0" presId="urn:microsoft.com/office/officeart/2005/8/layout/bList2"/>
    <dgm:cxn modelId="{1D51F00D-6B40-4AC3-9DC8-6BCBB582E63F}" type="presParOf" srcId="{03FD6A40-2B0A-47C4-8401-B0598B65E7A7}" destId="{2EFC41C4-3C8E-454D-9EF7-CA9BCC85085E}" srcOrd="5" destOrd="0" presId="urn:microsoft.com/office/officeart/2005/8/layout/bList2"/>
    <dgm:cxn modelId="{B5FC92A7-EFAA-4F63-8B99-B5FE832ECFBD}" type="presParOf" srcId="{03FD6A40-2B0A-47C4-8401-B0598B65E7A7}" destId="{79F38910-632E-4926-AC7A-F6FB8824141D}" srcOrd="6" destOrd="0" presId="urn:microsoft.com/office/officeart/2005/8/layout/bList2"/>
    <dgm:cxn modelId="{DAAB0019-9F3C-4519-BC7B-CBEA1A353939}" type="presParOf" srcId="{79F38910-632E-4926-AC7A-F6FB8824141D}" destId="{A06E45AF-92B2-4481-8240-3656E43BE45D}" srcOrd="0" destOrd="0" presId="urn:microsoft.com/office/officeart/2005/8/layout/bList2"/>
    <dgm:cxn modelId="{48A38974-03D8-46D3-8330-9DB2510E141A}" type="presParOf" srcId="{79F38910-632E-4926-AC7A-F6FB8824141D}" destId="{5D7533C5-C66E-47AE-BD92-F6B3C1222E3F}" srcOrd="1" destOrd="0" presId="urn:microsoft.com/office/officeart/2005/8/layout/bList2"/>
    <dgm:cxn modelId="{546C681E-E899-4F12-AEFD-65AA7957B390}" type="presParOf" srcId="{79F38910-632E-4926-AC7A-F6FB8824141D}" destId="{ECDB38F5-430F-4F3E-9915-D252CAC97713}" srcOrd="2" destOrd="0" presId="urn:microsoft.com/office/officeart/2005/8/layout/bList2"/>
    <dgm:cxn modelId="{89BD49F0-7A1E-448C-9C24-42FCFBDAC573}" type="presParOf" srcId="{79F38910-632E-4926-AC7A-F6FB8824141D}" destId="{6DEF5902-81F8-494F-8F7D-1EBC6A26DE72}" srcOrd="3" destOrd="0" presId="urn:microsoft.com/office/officeart/2005/8/layout/bList2"/>
    <dgm:cxn modelId="{22836BED-8D24-4E2D-A186-5B17E4831257}" type="presParOf" srcId="{03FD6A40-2B0A-47C4-8401-B0598B65E7A7}" destId="{4481C817-1BB9-4D1E-8789-C9D653E97805}" srcOrd="7" destOrd="0" presId="urn:microsoft.com/office/officeart/2005/8/layout/bList2"/>
    <dgm:cxn modelId="{4FC33C85-4EE2-497D-95B0-CFCEF59FF558}" type="presParOf" srcId="{03FD6A40-2B0A-47C4-8401-B0598B65E7A7}" destId="{C13406EF-A9F4-4E93-BC24-E54DFB5A1275}" srcOrd="8" destOrd="0" presId="urn:microsoft.com/office/officeart/2005/8/layout/bList2"/>
    <dgm:cxn modelId="{4D9A9662-235F-4D0A-B812-8D7036A0FF47}" type="presParOf" srcId="{C13406EF-A9F4-4E93-BC24-E54DFB5A1275}" destId="{6B829A76-23B3-4BFD-968D-2DAEC8B696D0}" srcOrd="0" destOrd="0" presId="urn:microsoft.com/office/officeart/2005/8/layout/bList2"/>
    <dgm:cxn modelId="{45906C56-CADB-4892-9FDF-FFA21273A4BF}" type="presParOf" srcId="{C13406EF-A9F4-4E93-BC24-E54DFB5A1275}" destId="{0E552B10-956E-4905-8132-BD0EE49DE882}" srcOrd="1" destOrd="0" presId="urn:microsoft.com/office/officeart/2005/8/layout/bList2"/>
    <dgm:cxn modelId="{C44F464D-8EE7-420C-90C4-BBB4AFE92D24}" type="presParOf" srcId="{C13406EF-A9F4-4E93-BC24-E54DFB5A1275}" destId="{77A4174F-AC79-4937-AF32-04DD0014D6DB}" srcOrd="2" destOrd="0" presId="urn:microsoft.com/office/officeart/2005/8/layout/bList2"/>
    <dgm:cxn modelId="{082AF3DA-99D2-4DC2-8FF5-E70F2A10F788}" type="presParOf" srcId="{C13406EF-A9F4-4E93-BC24-E54DFB5A1275}" destId="{A8DD6828-C4A0-493B-87BB-86DCEA75226C}" srcOrd="3" destOrd="0" presId="urn:microsoft.com/office/officeart/2005/8/layout/bList2"/>
    <dgm:cxn modelId="{A9D174EE-74E6-4B1E-984C-C773CDF6C683}" type="presParOf" srcId="{03FD6A40-2B0A-47C4-8401-B0598B65E7A7}" destId="{9169CEF9-C583-4C54-AC97-1B992AE0657D}" srcOrd="9" destOrd="0" presId="urn:microsoft.com/office/officeart/2005/8/layout/bList2"/>
    <dgm:cxn modelId="{AFFFC2C8-14A4-4F87-AB14-08BA249BDC70}" type="presParOf" srcId="{03FD6A40-2B0A-47C4-8401-B0598B65E7A7}" destId="{113871A9-CE20-43C0-8EBC-6EC12A835588}" srcOrd="10" destOrd="0" presId="urn:microsoft.com/office/officeart/2005/8/layout/bList2"/>
    <dgm:cxn modelId="{2CEB0786-E1CD-4C80-B382-E70D24FFD832}" type="presParOf" srcId="{113871A9-CE20-43C0-8EBC-6EC12A835588}" destId="{4A781DD2-E3B4-4C69-ABB7-2A856C80CC05}" srcOrd="0" destOrd="0" presId="urn:microsoft.com/office/officeart/2005/8/layout/bList2"/>
    <dgm:cxn modelId="{FA06915A-23A2-4459-B048-03B0E807BB50}" type="presParOf" srcId="{113871A9-CE20-43C0-8EBC-6EC12A835588}" destId="{03E597E9-9677-49C7-A1C1-EFFFB63AEC72}" srcOrd="1" destOrd="0" presId="urn:microsoft.com/office/officeart/2005/8/layout/bList2"/>
    <dgm:cxn modelId="{83E1737F-D1AF-465B-BBF4-28C8E42F2080}" type="presParOf" srcId="{113871A9-CE20-43C0-8EBC-6EC12A835588}" destId="{9BED439A-74ED-4556-AAA6-6F24E2D14985}" srcOrd="2" destOrd="0" presId="urn:microsoft.com/office/officeart/2005/8/layout/bList2"/>
    <dgm:cxn modelId="{B65F665C-51EF-4551-8466-3AB32D66CD88}" type="presParOf" srcId="{113871A9-CE20-43C0-8EBC-6EC12A835588}" destId="{70300E2E-56F7-4F3A-B051-5AECD4FA77EB}" srcOrd="3" destOrd="0" presId="urn:microsoft.com/office/officeart/2005/8/layout/bList2"/>
    <dgm:cxn modelId="{961E4CF1-647B-4DFC-8AF7-D6E065D6B1B0}" type="presParOf" srcId="{03FD6A40-2B0A-47C4-8401-B0598B65E7A7}" destId="{E87275E8-2B23-4E5B-91E3-062074FD638B}" srcOrd="11" destOrd="0" presId="urn:microsoft.com/office/officeart/2005/8/layout/bList2"/>
    <dgm:cxn modelId="{DC521A5B-9B98-4AF2-8A49-67F38712884C}" type="presParOf" srcId="{03FD6A40-2B0A-47C4-8401-B0598B65E7A7}" destId="{2D27F326-B8A9-4A9B-A900-D53F5B8851FB}" srcOrd="12" destOrd="0" presId="urn:microsoft.com/office/officeart/2005/8/layout/bList2"/>
    <dgm:cxn modelId="{9ED46F52-7687-4292-8621-0E500B26089C}" type="presParOf" srcId="{2D27F326-B8A9-4A9B-A900-D53F5B8851FB}" destId="{545A57DE-179F-482A-AE77-44AF672E69F3}" srcOrd="0" destOrd="0" presId="urn:microsoft.com/office/officeart/2005/8/layout/bList2"/>
    <dgm:cxn modelId="{30CDFD70-DE62-4E78-B62B-58318100C4C1}" type="presParOf" srcId="{2D27F326-B8A9-4A9B-A900-D53F5B8851FB}" destId="{23A1EB6D-7321-46D8-B5A6-4C43BF6DE4BD}" srcOrd="1" destOrd="0" presId="urn:microsoft.com/office/officeart/2005/8/layout/bList2"/>
    <dgm:cxn modelId="{2062464D-771C-4AEB-A08C-ECE5E66B5AFE}" type="presParOf" srcId="{2D27F326-B8A9-4A9B-A900-D53F5B8851FB}" destId="{5C719AF7-EFE8-4EA9-904C-C8E54DDDB509}" srcOrd="2" destOrd="0" presId="urn:microsoft.com/office/officeart/2005/8/layout/bList2"/>
    <dgm:cxn modelId="{14CDDD73-74CB-4A14-AAF3-457134A88DEB}" type="presParOf" srcId="{2D27F326-B8A9-4A9B-A900-D53F5B8851FB}" destId="{ADADF9A5-EA43-4052-BD45-76A5D75DB7A4}" srcOrd="3" destOrd="0" presId="urn:microsoft.com/office/officeart/2005/8/layout/bList2"/>
    <dgm:cxn modelId="{EEEF7FB7-8461-454D-824B-C53877910A31}" type="presParOf" srcId="{03FD6A40-2B0A-47C4-8401-B0598B65E7A7}" destId="{BAAEE9A4-367F-478B-A5BF-268D17E14B07}" srcOrd="13" destOrd="0" presId="urn:microsoft.com/office/officeart/2005/8/layout/bList2"/>
    <dgm:cxn modelId="{1A8BF91A-93A3-45ED-B64A-984D47F0BB96}" type="presParOf" srcId="{03FD6A40-2B0A-47C4-8401-B0598B65E7A7}" destId="{B2A3A7C8-8848-4060-960C-AEFD9729EF45}" srcOrd="14" destOrd="0" presId="urn:microsoft.com/office/officeart/2005/8/layout/bList2"/>
    <dgm:cxn modelId="{68B1CAC5-EA37-4E8B-8F74-066D5C37DC47}" type="presParOf" srcId="{B2A3A7C8-8848-4060-960C-AEFD9729EF45}" destId="{AB5697EF-D21B-493A-9B3E-8C10E84D7B9C}" srcOrd="0" destOrd="0" presId="urn:microsoft.com/office/officeart/2005/8/layout/bList2"/>
    <dgm:cxn modelId="{36D23A5E-21D9-4DC1-A19E-0C3842B2B9C0}" type="presParOf" srcId="{B2A3A7C8-8848-4060-960C-AEFD9729EF45}" destId="{64225FE0-6332-4C17-ADA1-70AB2727770F}" srcOrd="1" destOrd="0" presId="urn:microsoft.com/office/officeart/2005/8/layout/bList2"/>
    <dgm:cxn modelId="{3E516B13-5829-4BB1-B22C-F7F2CD55C8DC}" type="presParOf" srcId="{B2A3A7C8-8848-4060-960C-AEFD9729EF45}" destId="{99CED6C0-2245-4FFF-B83C-A8F03A034448}" srcOrd="2" destOrd="0" presId="urn:microsoft.com/office/officeart/2005/8/layout/bList2"/>
    <dgm:cxn modelId="{517667EB-52A1-4FB3-8C0A-902DE1DDFFAD}" type="presParOf" srcId="{B2A3A7C8-8848-4060-960C-AEFD9729EF45}" destId="{4E66C1E6-B07F-4F0E-AA7E-9E11ACE9D03B}" srcOrd="3" destOrd="0" presId="urn:microsoft.com/office/officeart/2005/8/layout/bList2"/>
    <dgm:cxn modelId="{E3FE3B9F-D936-4511-9241-884E597234A7}" type="presParOf" srcId="{03FD6A40-2B0A-47C4-8401-B0598B65E7A7}" destId="{1002B943-3ACD-49DC-88C8-BEB395196ABE}" srcOrd="15" destOrd="0" presId="urn:microsoft.com/office/officeart/2005/8/layout/bList2"/>
    <dgm:cxn modelId="{D7B41246-AA7C-49DE-B0FA-36DB90B05399}" type="presParOf" srcId="{03FD6A40-2B0A-47C4-8401-B0598B65E7A7}" destId="{49E0B4DE-0AB0-42DC-AD83-7103ED6518A7}" srcOrd="16" destOrd="0" presId="urn:microsoft.com/office/officeart/2005/8/layout/bList2"/>
    <dgm:cxn modelId="{E1D7C1D5-8823-4905-9426-79F7854041D4}" type="presParOf" srcId="{49E0B4DE-0AB0-42DC-AD83-7103ED6518A7}" destId="{32DE04A3-9106-40A6-97C2-2996C03815B0}" srcOrd="0" destOrd="0" presId="urn:microsoft.com/office/officeart/2005/8/layout/bList2"/>
    <dgm:cxn modelId="{B71F2DB6-6316-471D-8781-C79931E4EBE8}" type="presParOf" srcId="{49E0B4DE-0AB0-42DC-AD83-7103ED6518A7}" destId="{5B0B7313-6516-4CCC-82D6-F784AE23137E}" srcOrd="1" destOrd="0" presId="urn:microsoft.com/office/officeart/2005/8/layout/bList2"/>
    <dgm:cxn modelId="{670BF7BD-D239-467F-B362-C1F681F76425}" type="presParOf" srcId="{49E0B4DE-0AB0-42DC-AD83-7103ED6518A7}" destId="{851B6A60-A1FA-49C3-8028-245E0A997158}" srcOrd="2" destOrd="0" presId="urn:microsoft.com/office/officeart/2005/8/layout/bList2"/>
    <dgm:cxn modelId="{4E87DAA6-1AFA-41B4-AF09-A096FC5596E1}" type="presParOf" srcId="{49E0B4DE-0AB0-42DC-AD83-7103ED6518A7}" destId="{2F9B4161-7060-4A1C-A5E3-E4DCA4336813}" srcOrd="3" destOrd="0" presId="urn:microsoft.com/office/officeart/2005/8/layout/bList2"/>
    <dgm:cxn modelId="{7208158B-6179-410A-BE21-E46D7DAF23FA}" type="presParOf" srcId="{03FD6A40-2B0A-47C4-8401-B0598B65E7A7}" destId="{0096EC98-30E7-4EDA-B1F3-4582891E5EB5}" srcOrd="17" destOrd="0" presId="urn:microsoft.com/office/officeart/2005/8/layout/bList2"/>
    <dgm:cxn modelId="{9492C13A-E416-4D05-8517-1FEAF63B9B11}" type="presParOf" srcId="{03FD6A40-2B0A-47C4-8401-B0598B65E7A7}" destId="{026B7AEE-D001-4DCB-9E58-C07588630EED}" srcOrd="18" destOrd="0" presId="urn:microsoft.com/office/officeart/2005/8/layout/bList2"/>
    <dgm:cxn modelId="{1C8734CB-28FF-4DCA-B876-019C1A67CB95}" type="presParOf" srcId="{026B7AEE-D001-4DCB-9E58-C07588630EED}" destId="{B0A1F08C-D729-4626-82B8-D268D4732253}" srcOrd="0" destOrd="0" presId="urn:microsoft.com/office/officeart/2005/8/layout/bList2"/>
    <dgm:cxn modelId="{A457FE01-B8E0-4620-A0A3-0D0C21B18EEE}" type="presParOf" srcId="{026B7AEE-D001-4DCB-9E58-C07588630EED}" destId="{D28871E3-9516-4C86-BAEB-33A443DB6661}" srcOrd="1" destOrd="0" presId="urn:microsoft.com/office/officeart/2005/8/layout/bList2"/>
    <dgm:cxn modelId="{74C1128E-3005-4623-8DE3-83D20357CB73}" type="presParOf" srcId="{026B7AEE-D001-4DCB-9E58-C07588630EED}" destId="{7DD60913-6B5C-4645-8EF6-A6BE96728B40}" srcOrd="2" destOrd="0" presId="urn:microsoft.com/office/officeart/2005/8/layout/bList2"/>
    <dgm:cxn modelId="{9C584BAC-7245-4378-9055-3CE9BED6B16D}" type="presParOf" srcId="{026B7AEE-D001-4DCB-9E58-C07588630EED}" destId="{AFFFE2AA-2FDA-4FF0-8ACA-51C46624E72D}" srcOrd="3" destOrd="0" presId="urn:microsoft.com/office/officeart/2005/8/layout/bList2"/>
    <dgm:cxn modelId="{E03F6620-A4EC-4FC9-B451-3DAE92008F66}" type="presParOf" srcId="{03FD6A40-2B0A-47C4-8401-B0598B65E7A7}" destId="{BCBC0568-C00E-4D36-AB98-F6D888B7FC2B}" srcOrd="19" destOrd="0" presId="urn:microsoft.com/office/officeart/2005/8/layout/bList2"/>
    <dgm:cxn modelId="{AABA47CB-1371-4BAB-8D6A-982E0BF8C75E}" type="presParOf" srcId="{03FD6A40-2B0A-47C4-8401-B0598B65E7A7}" destId="{834F2B2C-A358-4507-91EC-B364269ED464}" srcOrd="20" destOrd="0" presId="urn:microsoft.com/office/officeart/2005/8/layout/bList2"/>
    <dgm:cxn modelId="{857B7199-6AD1-4CFD-B6DB-74DF45908991}" type="presParOf" srcId="{834F2B2C-A358-4507-91EC-B364269ED464}" destId="{2B309CB3-4D2A-4F9E-AC9A-0A77F788B66B}" srcOrd="0" destOrd="0" presId="urn:microsoft.com/office/officeart/2005/8/layout/bList2"/>
    <dgm:cxn modelId="{8773C5C7-FBA7-421C-9E9B-8FCECBFE3143}" type="presParOf" srcId="{834F2B2C-A358-4507-91EC-B364269ED464}" destId="{99CCC621-ED68-472A-8349-D6B03BBA813D}" srcOrd="1" destOrd="0" presId="urn:microsoft.com/office/officeart/2005/8/layout/bList2"/>
    <dgm:cxn modelId="{F1CEF08B-B6E6-44A1-86A5-E5063E6E7D2D}" type="presParOf" srcId="{834F2B2C-A358-4507-91EC-B364269ED464}" destId="{8EFC3B95-A41B-4D41-9F4F-398AC234131E}" srcOrd="2" destOrd="0" presId="urn:microsoft.com/office/officeart/2005/8/layout/bList2"/>
    <dgm:cxn modelId="{B314ED38-C09C-4799-B016-625F41D204EA}" type="presParOf" srcId="{834F2B2C-A358-4507-91EC-B364269ED464}" destId="{D577FA1F-7210-4660-82EB-1A4F5CEA71B3}" srcOrd="3" destOrd="0" presId="urn:microsoft.com/office/officeart/2005/8/layout/bList2"/>
    <dgm:cxn modelId="{69BB652F-3ABD-4898-855D-3D51BFE07A4C}" type="presParOf" srcId="{03FD6A40-2B0A-47C4-8401-B0598B65E7A7}" destId="{C5A8E8E8-7CFF-4E8E-BE1C-3178CCB337CC}" srcOrd="21" destOrd="0" presId="urn:microsoft.com/office/officeart/2005/8/layout/bList2"/>
    <dgm:cxn modelId="{5E569605-1878-4985-96BD-89E38058BFFC}" type="presParOf" srcId="{03FD6A40-2B0A-47C4-8401-B0598B65E7A7}" destId="{9FA39C67-EFFC-453B-981F-CEB86CF1C6D2}" srcOrd="22" destOrd="0" presId="urn:microsoft.com/office/officeart/2005/8/layout/bList2"/>
    <dgm:cxn modelId="{8754B2B0-1E24-466F-930B-06062D3D0E9A}" type="presParOf" srcId="{9FA39C67-EFFC-453B-981F-CEB86CF1C6D2}" destId="{8863E68A-9BBF-4D67-9B96-F6D3ADE5FFAE}" srcOrd="0" destOrd="0" presId="urn:microsoft.com/office/officeart/2005/8/layout/bList2"/>
    <dgm:cxn modelId="{9465AC06-2EE2-4C99-9C8A-DAF0B806FF1E}" type="presParOf" srcId="{9FA39C67-EFFC-453B-981F-CEB86CF1C6D2}" destId="{E43823A7-27F2-4A7E-A1B0-ADD6469F1841}" srcOrd="1" destOrd="0" presId="urn:microsoft.com/office/officeart/2005/8/layout/bList2"/>
    <dgm:cxn modelId="{C1E887D1-51EF-499D-BED9-36FA3011B24C}" type="presParOf" srcId="{9FA39C67-EFFC-453B-981F-CEB86CF1C6D2}" destId="{E1A46867-E153-4FEC-B7C5-1A844AB71B2A}" srcOrd="2" destOrd="0" presId="urn:microsoft.com/office/officeart/2005/8/layout/bList2"/>
    <dgm:cxn modelId="{0EDC6594-986E-449E-9DC1-608319FE909D}" type="presParOf" srcId="{9FA39C67-EFFC-453B-981F-CEB86CF1C6D2}" destId="{22751535-A4AC-41E0-A634-8C52E597014B}" srcOrd="3" destOrd="0" presId="urn:microsoft.com/office/officeart/2005/8/layout/bList2"/>
    <dgm:cxn modelId="{1D941B65-169B-44E4-BA7D-77C69F3763DB}" type="presParOf" srcId="{03FD6A40-2B0A-47C4-8401-B0598B65E7A7}" destId="{31D0721F-9DA3-43EE-9BD1-2B8CD9A46507}" srcOrd="23" destOrd="0" presId="urn:microsoft.com/office/officeart/2005/8/layout/bList2"/>
    <dgm:cxn modelId="{C29E999A-DFB7-499E-B257-21283AB046F1}" type="presParOf" srcId="{03FD6A40-2B0A-47C4-8401-B0598B65E7A7}" destId="{149C0706-672C-49F8-AC5A-ADE566DDE28F}" srcOrd="24" destOrd="0" presId="urn:microsoft.com/office/officeart/2005/8/layout/bList2"/>
    <dgm:cxn modelId="{923BF8AF-CF24-476B-A086-6C1FB494C33E}" type="presParOf" srcId="{149C0706-672C-49F8-AC5A-ADE566DDE28F}" destId="{17A14B37-19AF-45BC-96C9-16F803261D64}" srcOrd="0" destOrd="0" presId="urn:microsoft.com/office/officeart/2005/8/layout/bList2"/>
    <dgm:cxn modelId="{F2EC53C1-DDC7-41E2-9144-52ACE4171605}" type="presParOf" srcId="{149C0706-672C-49F8-AC5A-ADE566DDE28F}" destId="{03714E60-7E47-48E2-9779-A9F79C125458}" srcOrd="1" destOrd="0" presId="urn:microsoft.com/office/officeart/2005/8/layout/bList2"/>
    <dgm:cxn modelId="{F81B5874-514C-4E59-AA45-9B985F40020F}" type="presParOf" srcId="{149C0706-672C-49F8-AC5A-ADE566DDE28F}" destId="{056F4D3F-85CC-45B4-AB71-55855C522169}" srcOrd="2" destOrd="0" presId="urn:microsoft.com/office/officeart/2005/8/layout/bList2"/>
    <dgm:cxn modelId="{B5CB96FF-7D3A-4700-AA35-7E94393B1E82}" type="presParOf" srcId="{149C0706-672C-49F8-AC5A-ADE566DDE28F}" destId="{173F3C67-2585-4F32-8217-5FE7D21E551F}" srcOrd="3" destOrd="0" presId="urn:microsoft.com/office/officeart/2005/8/layout/bList2"/>
    <dgm:cxn modelId="{FDCDACAC-EA28-4569-B2AF-DAC5A1D1FE92}" type="presParOf" srcId="{03FD6A40-2B0A-47C4-8401-B0598B65E7A7}" destId="{ACFA19D4-A154-4A18-87AF-E60823B28AF7}" srcOrd="25" destOrd="0" presId="urn:microsoft.com/office/officeart/2005/8/layout/bList2"/>
    <dgm:cxn modelId="{8552143D-B87D-4F64-970F-65E78BB3F337}" type="presParOf" srcId="{03FD6A40-2B0A-47C4-8401-B0598B65E7A7}" destId="{A5B48A2F-8BC5-46BB-BA16-6F99F763DD93}" srcOrd="26" destOrd="0" presId="urn:microsoft.com/office/officeart/2005/8/layout/bList2"/>
    <dgm:cxn modelId="{05AE9502-9DD8-4709-8BB5-AA0BB1667904}" type="presParOf" srcId="{A5B48A2F-8BC5-46BB-BA16-6F99F763DD93}" destId="{6C71C6D8-1ED1-4E9B-AC67-473F68F4F9DE}" srcOrd="0" destOrd="0" presId="urn:microsoft.com/office/officeart/2005/8/layout/bList2"/>
    <dgm:cxn modelId="{D283CD82-8D2C-4EB6-AEA3-CE972DE049D0}" type="presParOf" srcId="{A5B48A2F-8BC5-46BB-BA16-6F99F763DD93}" destId="{6C8992E2-EFD1-4387-8B0C-538B87A1EBA6}" srcOrd="1" destOrd="0" presId="urn:microsoft.com/office/officeart/2005/8/layout/bList2"/>
    <dgm:cxn modelId="{0685DBBC-6DD6-43D3-9B47-C712F8F8B6BE}" type="presParOf" srcId="{A5B48A2F-8BC5-46BB-BA16-6F99F763DD93}" destId="{53777EC8-2F21-425C-98F7-5E906A2708E8}" srcOrd="2" destOrd="0" presId="urn:microsoft.com/office/officeart/2005/8/layout/bList2"/>
    <dgm:cxn modelId="{CB9ED896-F339-4BBB-86AE-761AAA68A909}" type="presParOf" srcId="{A5B48A2F-8BC5-46BB-BA16-6F99F763DD93}" destId="{B4661D72-532B-43AD-82D4-DC8935736ADB}" srcOrd="3" destOrd="0" presId="urn:microsoft.com/office/officeart/2005/8/layout/bList2"/>
    <dgm:cxn modelId="{3F67EA17-22A5-4020-9DB6-2A87C99B519B}" type="presParOf" srcId="{03FD6A40-2B0A-47C4-8401-B0598B65E7A7}" destId="{C6717DE1-D04A-4545-8DC0-96539C21B588}" srcOrd="27" destOrd="0" presId="urn:microsoft.com/office/officeart/2005/8/layout/bList2"/>
    <dgm:cxn modelId="{4306149C-F71C-4F39-8486-07B85D73990A}" type="presParOf" srcId="{03FD6A40-2B0A-47C4-8401-B0598B65E7A7}" destId="{0D175D5A-9744-4699-B98E-10E4A18F7292}" srcOrd="28" destOrd="0" presId="urn:microsoft.com/office/officeart/2005/8/layout/bList2"/>
    <dgm:cxn modelId="{126C6D43-1EAD-487A-BF8E-6D46C29D96B6}" type="presParOf" srcId="{0D175D5A-9744-4699-B98E-10E4A18F7292}" destId="{92A8B6D9-2FF3-446B-84FC-7D6203622160}" srcOrd="0" destOrd="0" presId="urn:microsoft.com/office/officeart/2005/8/layout/bList2"/>
    <dgm:cxn modelId="{4D027EE5-B457-483B-8614-93420A194476}" type="presParOf" srcId="{0D175D5A-9744-4699-B98E-10E4A18F7292}" destId="{DB3D5D35-739C-42F2-B88E-03F13B9AC7B5}" srcOrd="1" destOrd="0" presId="urn:microsoft.com/office/officeart/2005/8/layout/bList2"/>
    <dgm:cxn modelId="{B5C70A08-910B-4411-ACF0-54F353C9F565}" type="presParOf" srcId="{0D175D5A-9744-4699-B98E-10E4A18F7292}" destId="{E43B4AD9-4D80-4F24-83BB-7A7258FA422F}" srcOrd="2" destOrd="0" presId="urn:microsoft.com/office/officeart/2005/8/layout/bList2"/>
    <dgm:cxn modelId="{360FCE46-84A4-4030-82B5-2C18737DE1B5}" type="presParOf" srcId="{0D175D5A-9744-4699-B98E-10E4A18F7292}" destId="{A4B10B3F-AD52-407B-BC51-E01083CC049C}" srcOrd="3" destOrd="0" presId="urn:microsoft.com/office/officeart/2005/8/layout/bList2"/>
    <dgm:cxn modelId="{86795FB0-88BD-45E0-8BA6-9DF39A53A5B9}" type="presParOf" srcId="{03FD6A40-2B0A-47C4-8401-B0598B65E7A7}" destId="{A6CCF0BF-279D-4257-B529-DCE56BC84765}" srcOrd="29" destOrd="0" presId="urn:microsoft.com/office/officeart/2005/8/layout/bList2"/>
    <dgm:cxn modelId="{51D361A5-C492-4712-8242-3DAC0D02478C}" type="presParOf" srcId="{03FD6A40-2B0A-47C4-8401-B0598B65E7A7}" destId="{0A6678F0-E513-421D-8EBC-F470C4DA4B5A}" srcOrd="30" destOrd="0" presId="urn:microsoft.com/office/officeart/2005/8/layout/bList2"/>
    <dgm:cxn modelId="{0E522D5F-F453-4B03-AA21-A4C364C2CF79}" type="presParOf" srcId="{0A6678F0-E513-421D-8EBC-F470C4DA4B5A}" destId="{98E0542A-ECB0-40AA-AF65-E666CBB38996}" srcOrd="0" destOrd="0" presId="urn:microsoft.com/office/officeart/2005/8/layout/bList2"/>
    <dgm:cxn modelId="{96171FE5-E633-4E9E-8BDE-24733251A08C}" type="presParOf" srcId="{0A6678F0-E513-421D-8EBC-F470C4DA4B5A}" destId="{88E2F74D-EDC9-4E67-A934-63A72654E269}" srcOrd="1" destOrd="0" presId="urn:microsoft.com/office/officeart/2005/8/layout/bList2"/>
    <dgm:cxn modelId="{FB59DE76-0022-4F0D-8219-6CEDE0C90076}" type="presParOf" srcId="{0A6678F0-E513-421D-8EBC-F470C4DA4B5A}" destId="{E85CEEDC-FBC0-4983-B0AE-62A84C3103ED}" srcOrd="2" destOrd="0" presId="urn:microsoft.com/office/officeart/2005/8/layout/bList2"/>
    <dgm:cxn modelId="{7798E1C3-A2A4-4F61-9ABA-0B6F30CE0526}" type="presParOf" srcId="{0A6678F0-E513-421D-8EBC-F470C4DA4B5A}" destId="{55C10B93-5BB9-40BA-B08C-E36F78EB3DC7}" srcOrd="3" destOrd="0" presId="urn:microsoft.com/office/officeart/2005/8/layout/bList2"/>
    <dgm:cxn modelId="{4847CDD7-3EA5-4005-9370-2A4A48EE6F9E}" type="presParOf" srcId="{03FD6A40-2B0A-47C4-8401-B0598B65E7A7}" destId="{C94F4820-FAF6-4582-BCBD-67D0ECA98A58}" srcOrd="31" destOrd="0" presId="urn:microsoft.com/office/officeart/2005/8/layout/bList2"/>
    <dgm:cxn modelId="{DBF0BB1C-5068-4419-99AD-4A1FFE3D269B}" type="presParOf" srcId="{03FD6A40-2B0A-47C4-8401-B0598B65E7A7}" destId="{1D7CA265-772D-4D2C-91AE-43C634461A35}" srcOrd="32" destOrd="0" presId="urn:microsoft.com/office/officeart/2005/8/layout/bList2"/>
    <dgm:cxn modelId="{D789E265-DDF0-4954-9B90-8D8B034290D3}" type="presParOf" srcId="{1D7CA265-772D-4D2C-91AE-43C634461A35}" destId="{5429F62B-B55A-4D35-8D14-1BC041FC0907}" srcOrd="0" destOrd="0" presId="urn:microsoft.com/office/officeart/2005/8/layout/bList2"/>
    <dgm:cxn modelId="{CBFC049B-897D-4F74-B88A-D15606B46CFD}" type="presParOf" srcId="{1D7CA265-772D-4D2C-91AE-43C634461A35}" destId="{5ADA71E5-A607-4F70-9938-A741089ADA30}" srcOrd="1" destOrd="0" presId="urn:microsoft.com/office/officeart/2005/8/layout/bList2"/>
    <dgm:cxn modelId="{29BFE225-9DD5-40D7-B9EA-78F25CE8E5F1}" type="presParOf" srcId="{1D7CA265-772D-4D2C-91AE-43C634461A35}" destId="{5F38E7E3-5387-42C0-8E1F-A5FD67A3DA56}" srcOrd="2" destOrd="0" presId="urn:microsoft.com/office/officeart/2005/8/layout/bList2"/>
    <dgm:cxn modelId="{2E51661C-0C42-496A-9480-4344FA59F75E}" type="presParOf" srcId="{1D7CA265-772D-4D2C-91AE-43C634461A35}" destId="{062F5666-0B71-4EEC-87FB-8C5D228B65F3}" srcOrd="3" destOrd="0" presId="urn:microsoft.com/office/officeart/2005/8/layout/b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D19600-665C-450B-AF5C-B6E7601AD3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A4FA8B-9B2E-4739-A398-E235CF6ACF20}">
      <dgm:prSet custT="1"/>
      <dgm:spPr/>
      <dgm:t>
        <a:bodyPr/>
        <a:lstStyle/>
        <a:p>
          <a:pPr algn="ctr">
            <a:lnSpc>
              <a:spcPct val="110000"/>
            </a:lnSpc>
          </a:pPr>
          <a:b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Региональные объединения контрольно-счетных органов функционируют в 79 субъектах, </a:t>
          </a:r>
          <a:b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них состоят 1997</a:t>
          </a:r>
          <a:r>
            <a: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(94,6%)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КСО</a:t>
          </a:r>
          <a:b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98051C-6BBE-4216-8C30-1968CEBB4147}" type="parTrans" cxnId="{D5BCCB02-ED45-408C-9C34-46249A9D6CB5}">
      <dgm:prSet/>
      <dgm:spPr/>
      <dgm:t>
        <a:bodyPr/>
        <a:lstStyle/>
        <a:p>
          <a:pPr algn="ctr"/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25FE43-AABC-401F-9C69-FF54B46B42FF}" type="sibTrans" cxnId="{D5BCCB02-ED45-408C-9C34-46249A9D6CB5}">
      <dgm:prSet/>
      <dgm:spPr/>
      <dgm:t>
        <a:bodyPr/>
        <a:lstStyle/>
        <a:p>
          <a:pPr algn="ctr"/>
          <a:endParaRPr lang="ru-RU" sz="1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49FD19-2B8F-4F6A-A51F-DFCCC97803FA}" type="pres">
      <dgm:prSet presAssocID="{A7D19600-665C-450B-AF5C-B6E7601AD368}" presName="linear" presStyleCnt="0">
        <dgm:presLayoutVars>
          <dgm:animLvl val="lvl"/>
          <dgm:resizeHandles val="exact"/>
        </dgm:presLayoutVars>
      </dgm:prSet>
      <dgm:spPr/>
    </dgm:pt>
    <dgm:pt modelId="{2FC2521D-5F32-4D48-8F1A-B2FE7FF46168}" type="pres">
      <dgm:prSet presAssocID="{79A4FA8B-9B2E-4739-A398-E235CF6ACF2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5BCCB02-ED45-408C-9C34-46249A9D6CB5}" srcId="{A7D19600-665C-450B-AF5C-B6E7601AD368}" destId="{79A4FA8B-9B2E-4739-A398-E235CF6ACF20}" srcOrd="0" destOrd="0" parTransId="{C698051C-6BBE-4216-8C30-1968CEBB4147}" sibTransId="{6825FE43-AABC-401F-9C69-FF54B46B42FF}"/>
    <dgm:cxn modelId="{0F346123-9099-4C82-8EDB-51BC36F269A2}" type="presOf" srcId="{79A4FA8B-9B2E-4739-A398-E235CF6ACF20}" destId="{2FC2521D-5F32-4D48-8F1A-B2FE7FF46168}" srcOrd="0" destOrd="0" presId="urn:microsoft.com/office/officeart/2005/8/layout/vList2"/>
    <dgm:cxn modelId="{7A33FB8D-56B4-447F-B943-F09AFA7FF36A}" type="presOf" srcId="{A7D19600-665C-450B-AF5C-B6E7601AD368}" destId="{E849FD19-2B8F-4F6A-A51F-DFCCC97803FA}" srcOrd="0" destOrd="0" presId="urn:microsoft.com/office/officeart/2005/8/layout/vList2"/>
    <dgm:cxn modelId="{86FA52DF-CE5B-49D0-901C-E39E012B4FEE}" type="presParOf" srcId="{E849FD19-2B8F-4F6A-A51F-DFCCC97803FA}" destId="{2FC2521D-5F32-4D48-8F1A-B2FE7FF4616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BE21E1-66D2-41F4-9FF6-D40C6BD39147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1BEF69-CF81-471A-AB0C-7D46FC3A0CC8}">
      <dgm:prSet custT="1"/>
      <dgm:spPr>
        <a:solidFill>
          <a:srgbClr val="4472C4"/>
        </a:solidFill>
        <a:ln>
          <a:solidFill>
            <a:srgbClr val="4472C4"/>
          </a:solidFill>
        </a:ln>
      </dgm:spPr>
      <dgm:t>
        <a:bodyPr/>
        <a:lstStyle/>
        <a:p>
          <a:r>
            <a:rPr lang="ru-RU" sz="1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Средний показатель </a:t>
          </a:r>
          <a:br>
            <a:rPr lang="ru-RU" sz="1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штатной численности МКСО</a:t>
          </a:r>
        </a:p>
      </dgm:t>
    </dgm:pt>
    <dgm:pt modelId="{17D66708-8BA9-482E-9EDE-843A6C6738DE}" type="parTrans" cxnId="{2EB6F03E-BA25-43C8-B0F8-697675A6A7EE}">
      <dgm:prSet/>
      <dgm:spPr/>
      <dgm:t>
        <a:bodyPr/>
        <a:lstStyle/>
        <a:p>
          <a:endParaRPr lang="ru-RU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D92D49-D6B7-408B-BB4A-D6513F9A833D}" type="sibTrans" cxnId="{2EB6F03E-BA25-43C8-B0F8-697675A6A7EE}">
      <dgm:prSet/>
      <dgm:spPr>
        <a:solidFill>
          <a:srgbClr val="4472C4"/>
        </a:solidFill>
      </dgm:spPr>
      <dgm:t>
        <a:bodyPr/>
        <a:lstStyle/>
        <a:p>
          <a:endParaRPr lang="ru-RU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3D8BA2-CAC9-47AB-A112-CB2DEFF368A2}">
      <dgm:prSet custT="1"/>
      <dgm:spPr>
        <a:solidFill>
          <a:srgbClr val="4472C4"/>
        </a:solidFill>
        <a:ln>
          <a:solidFill>
            <a:srgbClr val="4472C4"/>
          </a:solidFill>
        </a:ln>
      </dgm:spPr>
      <dgm:t>
        <a:bodyPr/>
        <a:lstStyle/>
        <a:p>
          <a:r>
            <a:rPr lang="ru-RU" sz="16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3,1</a:t>
          </a:r>
          <a:r>
            <a:rPr lang="ru-RU" sz="1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2017 году</a:t>
          </a:r>
        </a:p>
      </dgm:t>
    </dgm:pt>
    <dgm:pt modelId="{54D0EFEB-9068-4C96-AB12-DD768C4CD688}" type="parTrans" cxnId="{D1433C1B-633C-4148-BBB8-3C6B87698912}">
      <dgm:prSet/>
      <dgm:spPr/>
      <dgm:t>
        <a:bodyPr/>
        <a:lstStyle/>
        <a:p>
          <a:endParaRPr lang="ru-RU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5EA229-14D6-43CF-8363-81DCCB955C09}" type="sibTrans" cxnId="{D1433C1B-633C-4148-BBB8-3C6B87698912}">
      <dgm:prSet/>
      <dgm:spPr>
        <a:solidFill>
          <a:srgbClr val="FF004C"/>
        </a:solidFill>
      </dgm:spPr>
      <dgm:t>
        <a:bodyPr/>
        <a:lstStyle/>
        <a:p>
          <a:r>
            <a:rPr lang="ru-RU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+ 0,3</a:t>
          </a:r>
        </a:p>
      </dgm:t>
    </dgm:pt>
    <dgm:pt modelId="{67FDD9B2-B102-4E08-A781-D41B66895F40}">
      <dgm:prSet custT="1"/>
      <dgm:spPr>
        <a:ln>
          <a:solidFill>
            <a:srgbClr val="4472C4"/>
          </a:solidFill>
        </a:ln>
      </dgm:spPr>
      <dgm:t>
        <a:bodyPr/>
        <a:lstStyle/>
        <a:p>
          <a:r>
            <a:rPr lang="ru-RU" sz="16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3,4 </a:t>
          </a:r>
          <a:br>
            <a:rPr lang="ru-RU" sz="1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2023 году</a:t>
          </a:r>
        </a:p>
      </dgm:t>
    </dgm:pt>
    <dgm:pt modelId="{C73CED72-3CD5-4CB5-97DB-A99771EF3E48}" type="parTrans" cxnId="{8D1B9AE7-8FFB-49D5-8EB8-32668761180D}">
      <dgm:prSet/>
      <dgm:spPr/>
      <dgm:t>
        <a:bodyPr/>
        <a:lstStyle/>
        <a:p>
          <a:endParaRPr lang="ru-RU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E21A91-0061-435D-9BE7-DB19611BD268}" type="sibTrans" cxnId="{8D1B9AE7-8FFB-49D5-8EB8-32668761180D}">
      <dgm:prSet/>
      <dgm:spPr/>
      <dgm:t>
        <a:bodyPr/>
        <a:lstStyle/>
        <a:p>
          <a:endParaRPr lang="ru-RU" b="1" i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3147D2-5AC2-4E14-847A-92D90D8FB3E8}" type="pres">
      <dgm:prSet presAssocID="{6FBE21E1-66D2-41F4-9FF6-D40C6BD39147}" presName="diagram" presStyleCnt="0">
        <dgm:presLayoutVars>
          <dgm:dir/>
          <dgm:resizeHandles val="exact"/>
        </dgm:presLayoutVars>
      </dgm:prSet>
      <dgm:spPr/>
    </dgm:pt>
    <dgm:pt modelId="{EB87F573-E870-4532-A6CA-822237B0215F}" type="pres">
      <dgm:prSet presAssocID="{871BEF69-CF81-471A-AB0C-7D46FC3A0CC8}" presName="node" presStyleLbl="node1" presStyleIdx="0" presStyleCnt="3" custScaleX="367817" custScaleY="140615">
        <dgm:presLayoutVars>
          <dgm:bulletEnabled val="1"/>
        </dgm:presLayoutVars>
      </dgm:prSet>
      <dgm:spPr/>
    </dgm:pt>
    <dgm:pt modelId="{9F3D69CC-CD7D-4A4C-BAA5-FB7DC24B10DE}" type="pres">
      <dgm:prSet presAssocID="{59D92D49-D6B7-408B-BB4A-D6513F9A833D}" presName="sibTrans" presStyleLbl="sibTrans2D1" presStyleIdx="0" presStyleCnt="2" custScaleX="132656" custScaleY="132299"/>
      <dgm:spPr/>
    </dgm:pt>
    <dgm:pt modelId="{14C2985D-C189-484E-B987-AF6CD6B9996A}" type="pres">
      <dgm:prSet presAssocID="{59D92D49-D6B7-408B-BB4A-D6513F9A833D}" presName="connectorText" presStyleLbl="sibTrans2D1" presStyleIdx="0" presStyleCnt="2"/>
      <dgm:spPr/>
    </dgm:pt>
    <dgm:pt modelId="{5354DF1F-4DCB-4E24-869F-C5F696524EA2}" type="pres">
      <dgm:prSet presAssocID="{813D8BA2-CAC9-47AB-A112-CB2DEFF368A2}" presName="node" presStyleLbl="node1" presStyleIdx="1" presStyleCnt="3" custScaleX="77539" custScaleY="140615" custLinFactNeighborX="-8372">
        <dgm:presLayoutVars>
          <dgm:bulletEnabled val="1"/>
        </dgm:presLayoutVars>
      </dgm:prSet>
      <dgm:spPr/>
    </dgm:pt>
    <dgm:pt modelId="{AA6698D6-27A9-411F-90C8-18F05EB8FCCD}" type="pres">
      <dgm:prSet presAssocID="{275EA229-14D6-43CF-8363-81DCCB955C09}" presName="sibTrans" presStyleLbl="sibTrans2D1" presStyleIdx="1" presStyleCnt="2" custScaleX="161439" custScaleY="132299" custLinFactNeighborX="5024"/>
      <dgm:spPr/>
    </dgm:pt>
    <dgm:pt modelId="{5CBD73FD-D5D1-42E0-A93F-EB9A1FE92817}" type="pres">
      <dgm:prSet presAssocID="{275EA229-14D6-43CF-8363-81DCCB955C09}" presName="connectorText" presStyleLbl="sibTrans2D1" presStyleIdx="1" presStyleCnt="2"/>
      <dgm:spPr/>
    </dgm:pt>
    <dgm:pt modelId="{C83010BA-4EAE-4773-AC95-47D070E9E17D}" type="pres">
      <dgm:prSet presAssocID="{67FDD9B2-B102-4E08-A781-D41B66895F40}" presName="node" presStyleLbl="node1" presStyleIdx="2" presStyleCnt="3" custScaleX="95752" custScaleY="140615">
        <dgm:presLayoutVars>
          <dgm:bulletEnabled val="1"/>
        </dgm:presLayoutVars>
      </dgm:prSet>
      <dgm:spPr/>
    </dgm:pt>
  </dgm:ptLst>
  <dgm:cxnLst>
    <dgm:cxn modelId="{0EA13C18-ABCC-4118-A9AE-23150C9A707B}" type="presOf" srcId="{59D92D49-D6B7-408B-BB4A-D6513F9A833D}" destId="{14C2985D-C189-484E-B987-AF6CD6B9996A}" srcOrd="1" destOrd="0" presId="urn:microsoft.com/office/officeart/2005/8/layout/process5"/>
    <dgm:cxn modelId="{D1433C1B-633C-4148-BBB8-3C6B87698912}" srcId="{6FBE21E1-66D2-41F4-9FF6-D40C6BD39147}" destId="{813D8BA2-CAC9-47AB-A112-CB2DEFF368A2}" srcOrd="1" destOrd="0" parTransId="{54D0EFEB-9068-4C96-AB12-DD768C4CD688}" sibTransId="{275EA229-14D6-43CF-8363-81DCCB955C09}"/>
    <dgm:cxn modelId="{5817B03C-BCFD-4ED1-951C-2E8103A8AAB3}" type="presOf" srcId="{275EA229-14D6-43CF-8363-81DCCB955C09}" destId="{AA6698D6-27A9-411F-90C8-18F05EB8FCCD}" srcOrd="0" destOrd="0" presId="urn:microsoft.com/office/officeart/2005/8/layout/process5"/>
    <dgm:cxn modelId="{2EB6F03E-BA25-43C8-B0F8-697675A6A7EE}" srcId="{6FBE21E1-66D2-41F4-9FF6-D40C6BD39147}" destId="{871BEF69-CF81-471A-AB0C-7D46FC3A0CC8}" srcOrd="0" destOrd="0" parTransId="{17D66708-8BA9-482E-9EDE-843A6C6738DE}" sibTransId="{59D92D49-D6B7-408B-BB4A-D6513F9A833D}"/>
    <dgm:cxn modelId="{0E0DD068-971B-440D-A357-950450C899D0}" type="presOf" srcId="{67FDD9B2-B102-4E08-A781-D41B66895F40}" destId="{C83010BA-4EAE-4773-AC95-47D070E9E17D}" srcOrd="0" destOrd="0" presId="urn:microsoft.com/office/officeart/2005/8/layout/process5"/>
    <dgm:cxn modelId="{75D6137C-D7FC-410F-8E1B-E5ABFEB0EDD5}" type="presOf" srcId="{6FBE21E1-66D2-41F4-9FF6-D40C6BD39147}" destId="{FA3147D2-5AC2-4E14-847A-92D90D8FB3E8}" srcOrd="0" destOrd="0" presId="urn:microsoft.com/office/officeart/2005/8/layout/process5"/>
    <dgm:cxn modelId="{06F6009B-993E-45C4-86A9-828575A219DD}" type="presOf" srcId="{59D92D49-D6B7-408B-BB4A-D6513F9A833D}" destId="{9F3D69CC-CD7D-4A4C-BAA5-FB7DC24B10DE}" srcOrd="0" destOrd="0" presId="urn:microsoft.com/office/officeart/2005/8/layout/process5"/>
    <dgm:cxn modelId="{2612E6AF-2818-4159-B907-6EAD108DA7B3}" type="presOf" srcId="{275EA229-14D6-43CF-8363-81DCCB955C09}" destId="{5CBD73FD-D5D1-42E0-A93F-EB9A1FE92817}" srcOrd="1" destOrd="0" presId="urn:microsoft.com/office/officeart/2005/8/layout/process5"/>
    <dgm:cxn modelId="{B1E711CF-1C9B-4B08-9BD4-62FB51E28BEB}" type="presOf" srcId="{813D8BA2-CAC9-47AB-A112-CB2DEFF368A2}" destId="{5354DF1F-4DCB-4E24-869F-C5F696524EA2}" srcOrd="0" destOrd="0" presId="urn:microsoft.com/office/officeart/2005/8/layout/process5"/>
    <dgm:cxn modelId="{8C95ECD5-E634-465E-9A14-A50455333600}" type="presOf" srcId="{871BEF69-CF81-471A-AB0C-7D46FC3A0CC8}" destId="{EB87F573-E870-4532-A6CA-822237B0215F}" srcOrd="0" destOrd="0" presId="urn:microsoft.com/office/officeart/2005/8/layout/process5"/>
    <dgm:cxn modelId="{8D1B9AE7-8FFB-49D5-8EB8-32668761180D}" srcId="{6FBE21E1-66D2-41F4-9FF6-D40C6BD39147}" destId="{67FDD9B2-B102-4E08-A781-D41B66895F40}" srcOrd="2" destOrd="0" parTransId="{C73CED72-3CD5-4CB5-97DB-A99771EF3E48}" sibTransId="{F8E21A91-0061-435D-9BE7-DB19611BD268}"/>
    <dgm:cxn modelId="{CD47D931-C47B-453B-B49D-1AD353FBF89F}" type="presParOf" srcId="{FA3147D2-5AC2-4E14-847A-92D90D8FB3E8}" destId="{EB87F573-E870-4532-A6CA-822237B0215F}" srcOrd="0" destOrd="0" presId="urn:microsoft.com/office/officeart/2005/8/layout/process5"/>
    <dgm:cxn modelId="{272F53EE-A6DC-4EAC-9426-D0873044C1C2}" type="presParOf" srcId="{FA3147D2-5AC2-4E14-847A-92D90D8FB3E8}" destId="{9F3D69CC-CD7D-4A4C-BAA5-FB7DC24B10DE}" srcOrd="1" destOrd="0" presId="urn:microsoft.com/office/officeart/2005/8/layout/process5"/>
    <dgm:cxn modelId="{80B39BB3-7A63-48FA-8C91-577107135757}" type="presParOf" srcId="{9F3D69CC-CD7D-4A4C-BAA5-FB7DC24B10DE}" destId="{14C2985D-C189-484E-B987-AF6CD6B9996A}" srcOrd="0" destOrd="0" presId="urn:microsoft.com/office/officeart/2005/8/layout/process5"/>
    <dgm:cxn modelId="{0B7D53AB-6B89-4A8C-8137-46CB251D0902}" type="presParOf" srcId="{FA3147D2-5AC2-4E14-847A-92D90D8FB3E8}" destId="{5354DF1F-4DCB-4E24-869F-C5F696524EA2}" srcOrd="2" destOrd="0" presId="urn:microsoft.com/office/officeart/2005/8/layout/process5"/>
    <dgm:cxn modelId="{6FD5F7F8-CA8B-46F4-AC65-FE8BB80CE477}" type="presParOf" srcId="{FA3147D2-5AC2-4E14-847A-92D90D8FB3E8}" destId="{AA6698D6-27A9-411F-90C8-18F05EB8FCCD}" srcOrd="3" destOrd="0" presId="urn:microsoft.com/office/officeart/2005/8/layout/process5"/>
    <dgm:cxn modelId="{0EBEE8C3-D4B8-4C2E-9843-148F808179E2}" type="presParOf" srcId="{AA6698D6-27A9-411F-90C8-18F05EB8FCCD}" destId="{5CBD73FD-D5D1-42E0-A93F-EB9A1FE92817}" srcOrd="0" destOrd="0" presId="urn:microsoft.com/office/officeart/2005/8/layout/process5"/>
    <dgm:cxn modelId="{A025A27B-ACE3-44A5-86A4-9F6934235F66}" type="presParOf" srcId="{FA3147D2-5AC2-4E14-847A-92D90D8FB3E8}" destId="{C83010BA-4EAE-4773-AC95-47D070E9E17D}" srcOrd="4" destOrd="0" presId="urn:microsoft.com/office/officeart/2005/8/layout/process5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0E2D7B-71B9-40EB-B76B-1C56B020A928}" type="doc">
      <dgm:prSet loTypeId="urn:microsoft.com/office/officeart/2005/8/layout/l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D404F7-7766-4E66-BDEA-607DEFF447DC}">
      <dgm:prSet custT="1"/>
      <dgm:spPr>
        <a:xfrm>
          <a:off x="2895" y="51006"/>
          <a:ext cx="4769044" cy="720000"/>
        </a:xfrm>
        <a:prstGeom prst="chevron">
          <a:avLst/>
        </a:prstGeom>
        <a:gradFill rotWithShape="0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spcAft>
              <a:spcPts val="0"/>
            </a:spcAft>
            <a:buNone/>
          </a:pPr>
          <a:r>
            <a:rPr lang="ru-RU" sz="13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проведенных МКСО мероприятий</a:t>
          </a:r>
        </a:p>
      </dgm:t>
    </dgm:pt>
    <dgm:pt modelId="{648304EE-5F9F-4302-9B3D-8D1797F66784}" type="parTrans" cxnId="{4E850EDB-8B3E-4B90-A9F3-6E2923BD393E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625268D-15B7-460B-8CD4-3216D3F97AA6}" type="sibTrans" cxnId="{4E850EDB-8B3E-4B90-A9F3-6E2923BD393E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6D508CB-98DA-43A8-B251-5228172E80B2}">
      <dgm:prSet custT="1"/>
      <dgm:spPr>
        <a:xfrm>
          <a:off x="2895" y="848550"/>
          <a:ext cx="4769044" cy="720000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spcAft>
              <a:spcPts val="0"/>
            </a:spcAft>
            <a:buNone/>
          </a:pPr>
          <a:r>
            <a:rPr lang="ru-RU" sz="13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объектов контроля и анализа</a:t>
          </a:r>
        </a:p>
      </dgm:t>
    </dgm:pt>
    <dgm:pt modelId="{9A66A8DE-73B2-47E0-A880-221D878BE97E}" type="parTrans" cxnId="{4CCA4D09-611D-4C49-AE31-CAD49819F0A7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E5C9BBA-DB5E-40A2-9424-6EC8B1BFEC56}" type="sibTrans" cxnId="{4CCA4D09-611D-4C49-AE31-CAD49819F0A7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7AC16F-909F-42E6-A7CC-281BCA339260}">
      <dgm:prSet custT="1"/>
      <dgm:spPr>
        <a:xfrm>
          <a:off x="2895" y="1646093"/>
          <a:ext cx="4769044" cy="720000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ru-RU" sz="13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</a:t>
          </a:r>
          <a:r>
            <a:rPr lang="ru-RU" sz="13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экспертиз проектов муниципальных правовых актов</a:t>
          </a:r>
          <a:endParaRPr lang="ru-RU" sz="1300" b="1" dirty="0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CA17AE1-8E62-4458-AC50-BE8B8E357BAD}" type="parTrans" cxnId="{8EE2D857-59F0-404B-AE46-5A5A0C251F5D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BE9F71B-C7B5-4084-B60D-22B04C2EE300}" type="sibTrans" cxnId="{8EE2D857-59F0-404B-AE46-5A5A0C251F5D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F5E3080-9A8C-4B8B-824C-5378F0F68116}">
      <dgm:prSet custT="1"/>
      <dgm:spPr>
        <a:xfrm>
          <a:off x="2895" y="3241181"/>
          <a:ext cx="4769044" cy="720000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ru-RU" sz="13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выявленных нарушений и недостатков</a:t>
          </a:r>
        </a:p>
      </dgm:t>
    </dgm:pt>
    <dgm:pt modelId="{88409CDA-792E-4C85-B9D3-2C93B0EC9ADD}" type="parTrans" cxnId="{BBA5A22B-7EE4-4C8B-90FD-49B82147E21A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0F6D55-AAED-4E2C-BA93-D8AD42B2F86E}" type="sibTrans" cxnId="{BBA5A22B-7EE4-4C8B-90FD-49B82147E21A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9391ADC-6C46-4E63-9574-963261FA80D1}">
      <dgm:prSet custT="1"/>
      <dgm:spPr>
        <a:xfrm>
          <a:off x="2895" y="4038724"/>
          <a:ext cx="4769044" cy="720000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ru-RU" sz="1300" b="1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Сумма выявленных нарушений, млрд. рублей</a:t>
          </a:r>
          <a:endParaRPr lang="ru-RU" sz="1300" b="1" dirty="0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DE7DF91-52C6-41D2-A80F-DEBC58C76D11}" type="parTrans" cxnId="{A3E49F9A-7EA9-49E2-814F-BD2F8880251F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42AB85E-D24D-40CE-839B-3D3B2BAFFAA4}" type="sibTrans" cxnId="{A3E49F9A-7EA9-49E2-814F-BD2F8880251F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3363C85-348C-44C8-A7A6-8ED53D9EBA09}">
      <dgm:prSet custT="1"/>
      <dgm:spPr>
        <a:xfrm>
          <a:off x="4591929" y="87007"/>
          <a:ext cx="1834250" cy="647999"/>
        </a:xfrm>
        <a:prstGeom prst="chevron">
          <a:avLst/>
        </a:prstGeom>
        <a:solidFill>
          <a:srgbClr val="B4C7E7">
            <a:alpha val="89804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58870</a:t>
          </a:r>
        </a:p>
      </dgm:t>
    </dgm:pt>
    <dgm:pt modelId="{D8794DBC-5AA2-41A1-8644-5BB35BA7019E}" type="parTrans" cxnId="{26E8382C-E7DA-43FD-B559-EEA4A71CD542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DE85AD8-6CE4-48A5-9BA8-0CEE4CE9DBCC}" type="sibTrans" cxnId="{26E8382C-E7DA-43FD-B559-EEA4A71CD542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101E363-FF07-464B-86B3-E30C1322265C}">
      <dgm:prSet custT="1"/>
      <dgm:spPr>
        <a:xfrm>
          <a:off x="6265279" y="87007"/>
          <a:ext cx="1834250" cy="647999"/>
        </a:xfrm>
        <a:prstGeom prst="chevron">
          <a:avLst/>
        </a:prstGeom>
        <a:solidFill>
          <a:srgbClr val="FFC09C">
            <a:alpha val="89804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61828</a:t>
          </a:r>
        </a:p>
      </dgm:t>
    </dgm:pt>
    <dgm:pt modelId="{67CC45EF-5A7F-459D-B3C2-0FB97A72D84B}" type="parTrans" cxnId="{3FF5ED15-561C-4A10-BC03-FDD99ED75D1E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BDBD9DE-214B-4C5F-B04D-48B4AA77895D}" type="sibTrans" cxnId="{3FF5ED15-561C-4A10-BC03-FDD99ED75D1E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84D970-5D13-48CF-91EF-AAFD059DEBE7}">
      <dgm:prSet custT="1"/>
      <dgm:spPr>
        <a:xfrm>
          <a:off x="4591929" y="884550"/>
          <a:ext cx="1834250" cy="647999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lIns="0" tIns="0" bIns="0"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76026</a:t>
          </a:r>
        </a:p>
      </dgm:t>
    </dgm:pt>
    <dgm:pt modelId="{D909EFA0-C999-4E4B-9B72-E488B9DBC57A}" type="parTrans" cxnId="{C332606E-5D17-4893-A433-A585EDF01864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E2B044E-23FE-429D-96B3-97AC452AD9E9}" type="sibTrans" cxnId="{C332606E-5D17-4893-A433-A585EDF01864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DB46778-9334-47E1-95A6-DE3896279C16}">
      <dgm:prSet custT="1"/>
      <dgm:spPr>
        <a:xfrm>
          <a:off x="4591929" y="1682094"/>
          <a:ext cx="1834250" cy="647999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76663</a:t>
          </a:r>
        </a:p>
      </dgm:t>
    </dgm:pt>
    <dgm:pt modelId="{62B2540F-40E6-4F31-9590-17D5D5B6D2EE}" type="parTrans" cxnId="{BE67DAB5-CA93-4970-8234-4F85281D4B40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4D5E76F-378E-4300-811A-EED1354A4744}" type="sibTrans" cxnId="{BE67DAB5-CA93-4970-8234-4F85281D4B40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30ED6B3-D5AA-4CF8-9DEC-7E42F45868DF}">
      <dgm:prSet custT="1"/>
      <dgm:spPr>
        <a:xfrm>
          <a:off x="6265279" y="1682094"/>
          <a:ext cx="1834250" cy="647999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82707</a:t>
          </a:r>
        </a:p>
      </dgm:t>
    </dgm:pt>
    <dgm:pt modelId="{86904415-148C-4945-849F-D91320985D19}" type="parTrans" cxnId="{CAA315D7-D28E-47D3-AE56-D313248B4351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1CA460A-4E8F-4AFE-AC34-7129913D8E5A}" type="sibTrans" cxnId="{CAA315D7-D28E-47D3-AE56-D313248B4351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FB36972-B7D0-46C8-8E50-C598B23088BE}">
      <dgm:prSet custT="1"/>
      <dgm:spPr>
        <a:xfrm>
          <a:off x="4591929" y="3277181"/>
          <a:ext cx="1834250" cy="647999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1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366564</a:t>
          </a:r>
        </a:p>
      </dgm:t>
    </dgm:pt>
    <dgm:pt modelId="{DA2DD827-F150-4FED-B465-F70C441D5579}" type="parTrans" cxnId="{D62A456E-FD6E-4215-8A2F-AE27AFFBA590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710BD8C-DC5C-4025-BB8F-BD99972A3A46}" type="sibTrans" cxnId="{D62A456E-FD6E-4215-8A2F-AE27AFFBA590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1686943-EC4E-4DFB-8FE7-ABC2A61181FC}">
      <dgm:prSet custT="1"/>
      <dgm:spPr>
        <a:xfrm>
          <a:off x="6265279" y="3277181"/>
          <a:ext cx="1834250" cy="647999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1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529480</a:t>
          </a:r>
        </a:p>
      </dgm:t>
    </dgm:pt>
    <dgm:pt modelId="{5F93448C-6CAE-4719-AE1A-6488AC28E340}" type="parTrans" cxnId="{2AAEF3A3-AA11-43D6-8C47-F6D2F1BC2D5B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EF90E95-DC48-4EA4-9BCC-509B1C7BE4FC}" type="sibTrans" cxnId="{2AAEF3A3-AA11-43D6-8C47-F6D2F1BC2D5B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1276373-B034-43E2-B20A-6E18FA0717F0}">
      <dgm:prSet custT="1"/>
      <dgm:spPr>
        <a:xfrm>
          <a:off x="6265279" y="87007"/>
          <a:ext cx="1834250" cy="647999"/>
        </a:xfr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63149</a:t>
          </a:r>
        </a:p>
      </dgm:t>
    </dgm:pt>
    <dgm:pt modelId="{5DF438BB-9C4D-4096-9151-984E1B142CF0}" type="parTrans" cxnId="{68E5D4DE-8F3C-4F3D-9C1B-F310467BC963}">
      <dgm:prSet/>
      <dgm:spPr/>
      <dgm:t>
        <a:bodyPr/>
        <a:lstStyle/>
        <a:p>
          <a:endParaRPr lang="ru-RU"/>
        </a:p>
      </dgm:t>
    </dgm:pt>
    <dgm:pt modelId="{0B16BFF6-1855-46B0-B864-CAD5DF7AEF48}" type="sibTrans" cxnId="{68E5D4DE-8F3C-4F3D-9C1B-F310467BC963}">
      <dgm:prSet/>
      <dgm:spPr/>
      <dgm:t>
        <a:bodyPr/>
        <a:lstStyle/>
        <a:p>
          <a:endParaRPr lang="ru-RU"/>
        </a:p>
      </dgm:t>
    </dgm:pt>
    <dgm:pt modelId="{5E74950E-1EEA-428D-A3E1-00785F5AAE78}">
      <dgm:prSet custT="1"/>
      <dgm:spPr>
        <a:xfrm>
          <a:off x="6265279" y="884550"/>
          <a:ext cx="1834250" cy="647999"/>
        </a:xfr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81272</a:t>
          </a:r>
        </a:p>
      </dgm:t>
    </dgm:pt>
    <dgm:pt modelId="{96002096-73AC-4845-910B-507CA3E5C71E}" type="parTrans" cxnId="{F27A367D-0C9D-42C0-85A1-F5132DB49A3C}">
      <dgm:prSet/>
      <dgm:spPr/>
      <dgm:t>
        <a:bodyPr/>
        <a:lstStyle/>
        <a:p>
          <a:endParaRPr lang="ru-RU"/>
        </a:p>
      </dgm:t>
    </dgm:pt>
    <dgm:pt modelId="{9E3B9DDF-8333-4E81-8601-808DA4FF769E}" type="sibTrans" cxnId="{F27A367D-0C9D-42C0-85A1-F5132DB49A3C}">
      <dgm:prSet/>
      <dgm:spPr/>
      <dgm:t>
        <a:bodyPr/>
        <a:lstStyle/>
        <a:p>
          <a:endParaRPr lang="ru-RU"/>
        </a:p>
      </dgm:t>
    </dgm:pt>
    <dgm:pt modelId="{E4838629-274D-4A92-8943-AF54ED5F137C}">
      <dgm:prSet custT="1"/>
      <dgm:spPr>
        <a:xfrm>
          <a:off x="6265279" y="1682094"/>
          <a:ext cx="1834250" cy="647999"/>
        </a:xfr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84496</a:t>
          </a:r>
        </a:p>
      </dgm:t>
    </dgm:pt>
    <dgm:pt modelId="{640B7238-856A-4B61-ACE0-3288D625AC58}" type="parTrans" cxnId="{A5EC5477-2144-438E-8697-FB15BD2A7692}">
      <dgm:prSet/>
      <dgm:spPr/>
      <dgm:t>
        <a:bodyPr/>
        <a:lstStyle/>
        <a:p>
          <a:endParaRPr lang="ru-RU"/>
        </a:p>
      </dgm:t>
    </dgm:pt>
    <dgm:pt modelId="{38774BDB-2312-46FD-BB17-7DAAEFB0E32C}" type="sibTrans" cxnId="{A5EC5477-2144-438E-8697-FB15BD2A7692}">
      <dgm:prSet/>
      <dgm:spPr/>
      <dgm:t>
        <a:bodyPr/>
        <a:lstStyle/>
        <a:p>
          <a:endParaRPr lang="ru-RU"/>
        </a:p>
      </dgm:t>
    </dgm:pt>
    <dgm:pt modelId="{84F8D024-5AE8-43C6-950F-E701622755FD}">
      <dgm:prSet custT="1"/>
      <dgm:spPr>
        <a:xfrm>
          <a:off x="6265279" y="3277181"/>
          <a:ext cx="1834250" cy="647999"/>
        </a:xfr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1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499481</a:t>
          </a:r>
        </a:p>
      </dgm:t>
    </dgm:pt>
    <dgm:pt modelId="{30060DBD-EC8C-46BA-8A72-63C71DFE54FD}" type="parTrans" cxnId="{E587430C-A61A-483D-8D3D-71F25777D277}">
      <dgm:prSet/>
      <dgm:spPr/>
      <dgm:t>
        <a:bodyPr/>
        <a:lstStyle/>
        <a:p>
          <a:endParaRPr lang="ru-RU"/>
        </a:p>
      </dgm:t>
    </dgm:pt>
    <dgm:pt modelId="{F4CA5272-BA38-4F86-BAAE-7878F9A35BAA}" type="sibTrans" cxnId="{E587430C-A61A-483D-8D3D-71F25777D277}">
      <dgm:prSet/>
      <dgm:spPr/>
      <dgm:t>
        <a:bodyPr/>
        <a:lstStyle/>
        <a:p>
          <a:endParaRPr lang="ru-RU"/>
        </a:p>
      </dgm:t>
    </dgm:pt>
    <dgm:pt modelId="{41BFB912-9C92-4C03-A8DA-2F4CE7226C69}">
      <dgm:prSet custT="1"/>
      <dgm:spPr>
        <a:xfrm>
          <a:off x="6265279" y="884550"/>
          <a:ext cx="1834250" cy="647999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78942</a:t>
          </a:r>
        </a:p>
      </dgm:t>
    </dgm:pt>
    <dgm:pt modelId="{BC336E0F-7F9D-40EB-A6C7-0A31F78195D7}" type="sibTrans" cxnId="{D00C0059-CECB-4618-8AAD-3234F131DECD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2CC2FE6-FBB8-4896-BC0A-9F35164F2BB8}" type="parTrans" cxnId="{D00C0059-CECB-4618-8AAD-3234F131DECD}">
      <dgm:prSet/>
      <dgm:spPr/>
      <dgm:t>
        <a:bodyPr/>
        <a:lstStyle/>
        <a:p>
          <a:endParaRPr lang="ru-RU" sz="1600" b="1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6FFC9C3-8F5E-4EE3-BBC2-34663E2E1CED}">
      <dgm:prSet custT="1"/>
      <dgm:spPr>
        <a:xfrm>
          <a:off x="4591929" y="2479638"/>
          <a:ext cx="1834250" cy="647999"/>
        </a:xfr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480,4</a:t>
          </a:r>
        </a:p>
      </dgm:t>
    </dgm:pt>
    <dgm:pt modelId="{F0CEA34E-7E77-427B-81BA-DD65B78ED4B8}" type="parTrans" cxnId="{493A6B6D-EFAB-494B-92E6-FCAEC39E8293}">
      <dgm:prSet/>
      <dgm:spPr/>
      <dgm:t>
        <a:bodyPr/>
        <a:lstStyle/>
        <a:p>
          <a:endParaRPr lang="ru-RU"/>
        </a:p>
      </dgm:t>
    </dgm:pt>
    <dgm:pt modelId="{3AD38153-A064-4ED5-B35A-11A0C874A6FF}" type="sibTrans" cxnId="{493A6B6D-EFAB-494B-92E6-FCAEC39E8293}">
      <dgm:prSet/>
      <dgm:spPr/>
      <dgm:t>
        <a:bodyPr/>
        <a:lstStyle/>
        <a:p>
          <a:endParaRPr lang="ru-RU"/>
        </a:p>
      </dgm:t>
    </dgm:pt>
    <dgm:pt modelId="{8A9BAFFF-9CE0-4EC1-A323-A410EA3107E8}">
      <dgm:prSet custT="1"/>
      <dgm:spPr>
        <a:xfrm>
          <a:off x="6265279" y="2479638"/>
          <a:ext cx="1834250" cy="647999"/>
        </a:xfr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474,1</a:t>
          </a:r>
        </a:p>
      </dgm:t>
    </dgm:pt>
    <dgm:pt modelId="{0CE3FD51-6C2C-42BE-8A66-38D4626C0F5F}" type="parTrans" cxnId="{D68CEA8F-CC16-4C3F-AA95-7CD7FB3682B6}">
      <dgm:prSet/>
      <dgm:spPr/>
      <dgm:t>
        <a:bodyPr/>
        <a:lstStyle/>
        <a:p>
          <a:endParaRPr lang="ru-RU"/>
        </a:p>
      </dgm:t>
    </dgm:pt>
    <dgm:pt modelId="{F27AFFE2-FCAC-4959-9CA6-61B93AA9859D}" type="sibTrans" cxnId="{D68CEA8F-CC16-4C3F-AA95-7CD7FB3682B6}">
      <dgm:prSet/>
      <dgm:spPr/>
      <dgm:t>
        <a:bodyPr/>
        <a:lstStyle/>
        <a:p>
          <a:endParaRPr lang="ru-RU"/>
        </a:p>
      </dgm:t>
    </dgm:pt>
    <dgm:pt modelId="{DF95719E-4E3A-4767-967F-05BE21F80683}">
      <dgm:prSet custT="1"/>
      <dgm:spPr>
        <a:xfrm>
          <a:off x="6265279" y="2479638"/>
          <a:ext cx="1834250" cy="647999"/>
        </a:xfr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ru-RU" sz="12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429,1</a:t>
          </a:r>
        </a:p>
      </dgm:t>
    </dgm:pt>
    <dgm:pt modelId="{A8CE798B-41C5-4632-9C0E-ADF861DC3FDB}" type="parTrans" cxnId="{9D720A3C-ACD7-4329-A3DE-B5FF1AF2640C}">
      <dgm:prSet/>
      <dgm:spPr/>
      <dgm:t>
        <a:bodyPr/>
        <a:lstStyle/>
        <a:p>
          <a:endParaRPr lang="ru-RU"/>
        </a:p>
      </dgm:t>
    </dgm:pt>
    <dgm:pt modelId="{634AD530-4F6C-4C0D-9E0A-F53F0C601526}" type="sibTrans" cxnId="{9D720A3C-ACD7-4329-A3DE-B5FF1AF2640C}">
      <dgm:prSet/>
      <dgm:spPr/>
      <dgm:t>
        <a:bodyPr/>
        <a:lstStyle/>
        <a:p>
          <a:endParaRPr lang="ru-RU"/>
        </a:p>
      </dgm:t>
    </dgm:pt>
    <dgm:pt modelId="{C1CAA908-9496-4B47-BCD9-24603850815E}" type="pres">
      <dgm:prSet presAssocID="{8B0E2D7B-71B9-40EB-B76B-1C56B020A92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7A94E37-364D-417E-944E-327FF724F9B4}" type="pres">
      <dgm:prSet presAssocID="{EED404F7-7766-4E66-BDEA-607DEFF447DC}" presName="horFlow" presStyleCnt="0"/>
      <dgm:spPr/>
    </dgm:pt>
    <dgm:pt modelId="{C083AE97-3400-4A56-A397-62232FAB5484}" type="pres">
      <dgm:prSet presAssocID="{EED404F7-7766-4E66-BDEA-607DEFF447DC}" presName="bigChev" presStyleLbl="node1" presStyleIdx="0" presStyleCnt="5" custScaleX="740699" custScaleY="218918" custLinFactNeighborX="-88" custLinFactNeighborY="-71613"/>
      <dgm:spPr/>
    </dgm:pt>
    <dgm:pt modelId="{0B76F292-754D-41C2-A79B-50F740027FA0}" type="pres">
      <dgm:prSet presAssocID="{D8794DBC-5AA2-41A1-8644-5BB35BA7019E}" presName="parTrans" presStyleCnt="0"/>
      <dgm:spPr/>
    </dgm:pt>
    <dgm:pt modelId="{86F93926-68BB-45D4-9BB1-E8A3679F6E9C}" type="pres">
      <dgm:prSet presAssocID="{B3363C85-348C-44C8-A7A6-8ED53D9EBA09}" presName="node" presStyleLbl="alignAccFollowNode1" presStyleIdx="0" presStyleCnt="15" custScaleX="193414" custScaleY="217212" custLinFactX="-1850" custLinFactNeighborX="-100000" custLinFactNeighborY="-90867">
        <dgm:presLayoutVars>
          <dgm:bulletEnabled val="1"/>
        </dgm:presLayoutVars>
      </dgm:prSet>
      <dgm:spPr/>
    </dgm:pt>
    <dgm:pt modelId="{28671EE4-AF8E-4D2C-B04B-76D8632340C7}" type="pres">
      <dgm:prSet presAssocID="{CDE85AD8-6CE4-48A5-9BA8-0CEE4CE9DBCC}" presName="sibTrans" presStyleCnt="0"/>
      <dgm:spPr/>
    </dgm:pt>
    <dgm:pt modelId="{652C0C7B-0EDD-4462-9AE5-4D4B88D314BE}" type="pres">
      <dgm:prSet presAssocID="{F101E363-FF07-464B-86B3-E30C1322265C}" presName="node" presStyleLbl="alignAccFollowNode1" presStyleIdx="1" presStyleCnt="15" custScaleX="194816" custScaleY="217212" custLinFactX="-1850" custLinFactNeighborX="-100000" custLinFactNeighborY="-90867">
        <dgm:presLayoutVars>
          <dgm:bulletEnabled val="1"/>
        </dgm:presLayoutVars>
      </dgm:prSet>
      <dgm:spPr/>
    </dgm:pt>
    <dgm:pt modelId="{A849644C-E12B-4082-A4C4-D919156CAC7D}" type="pres">
      <dgm:prSet presAssocID="{FBDBD9DE-214B-4C5F-B04D-48B4AA77895D}" presName="sibTrans" presStyleCnt="0"/>
      <dgm:spPr/>
    </dgm:pt>
    <dgm:pt modelId="{93846589-73FA-4731-9DED-078A566D52FD}" type="pres">
      <dgm:prSet presAssocID="{81276373-B034-43E2-B20A-6E18FA0717F0}" presName="node" presStyleLbl="alignAccFollowNode1" presStyleIdx="2" presStyleCnt="15" custScaleX="193414" custScaleY="217212" custLinFactX="-2982" custLinFactNeighborX="-100000" custLinFactNeighborY="-90867">
        <dgm:presLayoutVars>
          <dgm:bulletEnabled val="1"/>
        </dgm:presLayoutVars>
      </dgm:prSet>
      <dgm:spPr>
        <a:prstGeom prst="chevron">
          <a:avLst/>
        </a:prstGeom>
      </dgm:spPr>
    </dgm:pt>
    <dgm:pt modelId="{B94CC3B4-C96B-42AF-A35F-59498DE3DBC9}" type="pres">
      <dgm:prSet presAssocID="{EED404F7-7766-4E66-BDEA-607DEFF447DC}" presName="vSp" presStyleCnt="0"/>
      <dgm:spPr/>
    </dgm:pt>
    <dgm:pt modelId="{F131F1A0-81B3-4CA7-8366-4C245E166770}" type="pres">
      <dgm:prSet presAssocID="{06D508CB-98DA-43A8-B251-5228172E80B2}" presName="horFlow" presStyleCnt="0"/>
      <dgm:spPr/>
    </dgm:pt>
    <dgm:pt modelId="{15849E55-CF23-4E78-AC6F-6666CF4297EE}" type="pres">
      <dgm:prSet presAssocID="{06D508CB-98DA-43A8-B251-5228172E80B2}" presName="bigChev" presStyleLbl="node1" presStyleIdx="1" presStyleCnt="5" custScaleX="740699" custScaleY="218918" custLinFactNeighborX="-88" custLinFactNeighborY="-13610"/>
      <dgm:spPr/>
    </dgm:pt>
    <dgm:pt modelId="{010D2CD7-141B-4228-93D1-54101F1DBEC7}" type="pres">
      <dgm:prSet presAssocID="{D909EFA0-C999-4E4B-9B72-E488B9DBC57A}" presName="parTrans" presStyleCnt="0"/>
      <dgm:spPr/>
    </dgm:pt>
    <dgm:pt modelId="{A67A82EC-141C-48CA-A137-3A4BB83C12E9}" type="pres">
      <dgm:prSet presAssocID="{BC84D970-5D13-48CF-91EF-AAFD059DEBE7}" presName="node" presStyleLbl="alignAccFollowNode1" presStyleIdx="3" presStyleCnt="15" custScaleX="193414" custScaleY="217212" custLinFactX="-1850" custLinFactNeighborX="-100000" custLinFactNeighborY="-20970">
        <dgm:presLayoutVars>
          <dgm:bulletEnabled val="1"/>
        </dgm:presLayoutVars>
      </dgm:prSet>
      <dgm:spPr/>
    </dgm:pt>
    <dgm:pt modelId="{E3253A76-344C-4245-BAFB-35993320D433}" type="pres">
      <dgm:prSet presAssocID="{AE2B044E-23FE-429D-96B3-97AC452AD9E9}" presName="sibTrans" presStyleCnt="0"/>
      <dgm:spPr/>
    </dgm:pt>
    <dgm:pt modelId="{1F6FE566-FFB4-43DD-98E6-D0A2A302087C}" type="pres">
      <dgm:prSet presAssocID="{41BFB912-9C92-4C03-A8DA-2F4CE7226C69}" presName="node" presStyleLbl="alignAccFollowNode1" presStyleIdx="4" presStyleCnt="15" custScaleX="193414" custScaleY="217212" custLinFactX="-1850" custLinFactNeighborX="-100000" custLinFactNeighborY="-20970">
        <dgm:presLayoutVars>
          <dgm:bulletEnabled val="1"/>
        </dgm:presLayoutVars>
      </dgm:prSet>
      <dgm:spPr/>
    </dgm:pt>
    <dgm:pt modelId="{AD15880C-5BAC-44C5-9E08-C7CA613108D0}" type="pres">
      <dgm:prSet presAssocID="{BC336E0F-7F9D-40EB-A6C7-0A31F78195D7}" presName="sibTrans" presStyleCnt="0"/>
      <dgm:spPr/>
    </dgm:pt>
    <dgm:pt modelId="{7C54118D-F504-4277-B1C1-517321AACF48}" type="pres">
      <dgm:prSet presAssocID="{5E74950E-1EEA-428D-A3E1-00785F5AAE78}" presName="node" presStyleLbl="alignAccFollowNode1" presStyleIdx="5" presStyleCnt="15" custScaleX="193414" custScaleY="217212" custLinFactX="-2982" custLinFactNeighborX="-100000" custLinFactNeighborY="-20970">
        <dgm:presLayoutVars>
          <dgm:bulletEnabled val="1"/>
        </dgm:presLayoutVars>
      </dgm:prSet>
      <dgm:spPr>
        <a:prstGeom prst="chevron">
          <a:avLst/>
        </a:prstGeom>
      </dgm:spPr>
    </dgm:pt>
    <dgm:pt modelId="{FE1C824F-D8F0-4F5B-97EA-77B07A7C25FE}" type="pres">
      <dgm:prSet presAssocID="{06D508CB-98DA-43A8-B251-5228172E80B2}" presName="vSp" presStyleCnt="0"/>
      <dgm:spPr/>
    </dgm:pt>
    <dgm:pt modelId="{F77A3903-8C2C-4C9A-8D5E-7AE8828966FE}" type="pres">
      <dgm:prSet presAssocID="{D97AC16F-909F-42E6-A7CC-281BCA339260}" presName="horFlow" presStyleCnt="0"/>
      <dgm:spPr/>
    </dgm:pt>
    <dgm:pt modelId="{A54E939A-9535-436C-BE3D-56C0E2DCED22}" type="pres">
      <dgm:prSet presAssocID="{D97AC16F-909F-42E6-A7CC-281BCA339260}" presName="bigChev" presStyleLbl="node1" presStyleIdx="2" presStyleCnt="5" custScaleX="740699" custScaleY="218918" custLinFactNeighborX="-88" custLinFactNeighborY="47290"/>
      <dgm:spPr/>
    </dgm:pt>
    <dgm:pt modelId="{4EC3B1A9-B489-4320-BC00-B825EB98E0C6}" type="pres">
      <dgm:prSet presAssocID="{62B2540F-40E6-4F31-9590-17D5D5B6D2EE}" presName="parTrans" presStyleCnt="0"/>
      <dgm:spPr/>
    </dgm:pt>
    <dgm:pt modelId="{29FEF2FF-9D21-4B9D-AD2D-74C5A99F53C8}" type="pres">
      <dgm:prSet presAssocID="{4DB46778-9334-47E1-95A6-DE3896279C16}" presName="node" presStyleLbl="alignAccFollowNode1" presStyleIdx="6" presStyleCnt="15" custScaleX="193414" custScaleY="217212" custLinFactX="-1850" custLinFactNeighborX="-100000" custLinFactNeighborY="52425">
        <dgm:presLayoutVars>
          <dgm:bulletEnabled val="1"/>
        </dgm:presLayoutVars>
      </dgm:prSet>
      <dgm:spPr/>
    </dgm:pt>
    <dgm:pt modelId="{FC48FE47-6A01-41A0-B729-E782172C717C}" type="pres">
      <dgm:prSet presAssocID="{A4D5E76F-378E-4300-811A-EED1354A4744}" presName="sibTrans" presStyleCnt="0"/>
      <dgm:spPr/>
    </dgm:pt>
    <dgm:pt modelId="{CF077061-FA01-49AB-879C-6A1249AF058B}" type="pres">
      <dgm:prSet presAssocID="{030ED6B3-D5AA-4CF8-9DEC-7E42F45868DF}" presName="node" presStyleLbl="alignAccFollowNode1" presStyleIdx="7" presStyleCnt="15" custScaleX="193414" custScaleY="217212" custLinFactX="-1850" custLinFactNeighborX="-100000" custLinFactNeighborY="52425">
        <dgm:presLayoutVars>
          <dgm:bulletEnabled val="1"/>
        </dgm:presLayoutVars>
      </dgm:prSet>
      <dgm:spPr/>
    </dgm:pt>
    <dgm:pt modelId="{13B2C07B-585C-47A8-8947-19BCF33FFD9D}" type="pres">
      <dgm:prSet presAssocID="{41CA460A-4E8F-4AFE-AC34-7129913D8E5A}" presName="sibTrans" presStyleCnt="0"/>
      <dgm:spPr/>
    </dgm:pt>
    <dgm:pt modelId="{26601FA2-132E-4FCB-B269-D4FA71C381A3}" type="pres">
      <dgm:prSet presAssocID="{E4838629-274D-4A92-8943-AF54ED5F137C}" presName="node" presStyleLbl="alignAccFollowNode1" presStyleIdx="8" presStyleCnt="15" custScaleX="193414" custScaleY="217212" custLinFactX="-2982" custLinFactNeighborX="-100000" custLinFactNeighborY="52425">
        <dgm:presLayoutVars>
          <dgm:bulletEnabled val="1"/>
        </dgm:presLayoutVars>
      </dgm:prSet>
      <dgm:spPr>
        <a:prstGeom prst="chevron">
          <a:avLst/>
        </a:prstGeom>
      </dgm:spPr>
    </dgm:pt>
    <dgm:pt modelId="{49C3D6BB-E8A6-40BF-A143-6CBAC25CEEE7}" type="pres">
      <dgm:prSet presAssocID="{D97AC16F-909F-42E6-A7CC-281BCA339260}" presName="vSp" presStyleCnt="0"/>
      <dgm:spPr/>
    </dgm:pt>
    <dgm:pt modelId="{6A67376C-DF08-4C26-A77F-D224C4831D9D}" type="pres">
      <dgm:prSet presAssocID="{0F5E3080-9A8C-4B8B-824C-5378F0F68116}" presName="horFlow" presStyleCnt="0"/>
      <dgm:spPr/>
    </dgm:pt>
    <dgm:pt modelId="{D7900819-F3AC-47B7-ADDA-A45D0E6290CA}" type="pres">
      <dgm:prSet presAssocID="{0F5E3080-9A8C-4B8B-824C-5378F0F68116}" presName="bigChev" presStyleLbl="node1" presStyleIdx="3" presStyleCnt="5" custScaleX="740699" custScaleY="218918" custLinFactNeighborX="-88" custLinFactNeighborY="93730"/>
      <dgm:spPr/>
    </dgm:pt>
    <dgm:pt modelId="{890A729C-0BE6-490E-894E-0B5D8E6BD37D}" type="pres">
      <dgm:prSet presAssocID="{DA2DD827-F150-4FED-B465-F70C441D5579}" presName="parTrans" presStyleCnt="0"/>
      <dgm:spPr/>
    </dgm:pt>
    <dgm:pt modelId="{826E231C-EAC1-4E1C-9DB4-6A832171B761}" type="pres">
      <dgm:prSet presAssocID="{AFB36972-B7D0-46C8-8E50-C598B23088BE}" presName="node" presStyleLbl="alignAccFollowNode1" presStyleIdx="9" presStyleCnt="15" custScaleX="193414" custScaleY="217212" custLinFactX="-1850" custLinFactY="8312" custLinFactNeighborX="-100000" custLinFactNeighborY="100000">
        <dgm:presLayoutVars>
          <dgm:bulletEnabled val="1"/>
        </dgm:presLayoutVars>
      </dgm:prSet>
      <dgm:spPr/>
    </dgm:pt>
    <dgm:pt modelId="{069AB6A9-4BAD-4815-B866-69CBC13C132A}" type="pres">
      <dgm:prSet presAssocID="{3710BD8C-DC5C-4025-BB8F-BD99972A3A46}" presName="sibTrans" presStyleCnt="0"/>
      <dgm:spPr/>
    </dgm:pt>
    <dgm:pt modelId="{9D02C4B1-5AC0-41E5-A26C-14FBD1060244}" type="pres">
      <dgm:prSet presAssocID="{11686943-EC4E-4DFB-8FE7-ABC2A61181FC}" presName="node" presStyleLbl="alignAccFollowNode1" presStyleIdx="10" presStyleCnt="15" custScaleX="193414" custScaleY="217212" custLinFactX="-1850" custLinFactY="8312" custLinFactNeighborX="-100000" custLinFactNeighborY="100000">
        <dgm:presLayoutVars>
          <dgm:bulletEnabled val="1"/>
        </dgm:presLayoutVars>
      </dgm:prSet>
      <dgm:spPr/>
    </dgm:pt>
    <dgm:pt modelId="{FD20BCC2-FBCC-414E-BB62-5B224DE8AD77}" type="pres">
      <dgm:prSet presAssocID="{0EF90E95-DC48-4EA4-9BCC-509B1C7BE4FC}" presName="sibTrans" presStyleCnt="0"/>
      <dgm:spPr/>
    </dgm:pt>
    <dgm:pt modelId="{053C4973-03E2-41FD-9C9A-331116BAC8B7}" type="pres">
      <dgm:prSet presAssocID="{84F8D024-5AE8-43C6-950F-E701622755FD}" presName="node" presStyleLbl="alignAccFollowNode1" presStyleIdx="11" presStyleCnt="15" custScaleX="193414" custScaleY="217212" custLinFactX="-2982" custLinFactY="8312" custLinFactNeighborX="-100000" custLinFactNeighborY="100000">
        <dgm:presLayoutVars>
          <dgm:bulletEnabled val="1"/>
        </dgm:presLayoutVars>
      </dgm:prSet>
      <dgm:spPr>
        <a:prstGeom prst="chevron">
          <a:avLst/>
        </a:prstGeom>
      </dgm:spPr>
    </dgm:pt>
    <dgm:pt modelId="{EEB11053-6532-4792-AD37-DA19D9D01C7E}" type="pres">
      <dgm:prSet presAssocID="{0F5E3080-9A8C-4B8B-824C-5378F0F68116}" presName="vSp" presStyleCnt="0"/>
      <dgm:spPr/>
    </dgm:pt>
    <dgm:pt modelId="{6137EE8E-4A73-45D3-9CE2-47AF3079ACE6}" type="pres">
      <dgm:prSet presAssocID="{F9391ADC-6C46-4E63-9574-963261FA80D1}" presName="horFlow" presStyleCnt="0"/>
      <dgm:spPr/>
    </dgm:pt>
    <dgm:pt modelId="{341C5423-B1AF-40E1-A484-9F6EEDC0E22C}" type="pres">
      <dgm:prSet presAssocID="{F9391ADC-6C46-4E63-9574-963261FA80D1}" presName="bigChev" presStyleLbl="node1" presStyleIdx="4" presStyleCnt="5" custScaleX="740699" custScaleY="218918" custLinFactY="39501" custLinFactNeighborX="-88" custLinFactNeighborY="100000"/>
      <dgm:spPr/>
    </dgm:pt>
    <dgm:pt modelId="{3845E38E-817B-47AB-9249-496B1D442031}" type="pres">
      <dgm:prSet presAssocID="{F0CEA34E-7E77-427B-81BA-DD65B78ED4B8}" presName="parTrans" presStyleCnt="0"/>
      <dgm:spPr/>
    </dgm:pt>
    <dgm:pt modelId="{F1208DA4-BF85-4506-9E57-EE8BD755E3F6}" type="pres">
      <dgm:prSet presAssocID="{66FFC9C3-8F5E-4EE3-BBC2-34663E2E1CED}" presName="node" presStyleLbl="alignAccFollowNode1" presStyleIdx="12" presStyleCnt="15" custScaleX="193414" custScaleY="217212" custLinFactX="-1850" custLinFactY="63351" custLinFactNeighborX="-100000" custLinFactNeighborY="100000">
        <dgm:presLayoutVars>
          <dgm:bulletEnabled val="1"/>
        </dgm:presLayoutVars>
      </dgm:prSet>
      <dgm:spPr>
        <a:prstGeom prst="chevron">
          <a:avLst/>
        </a:prstGeom>
      </dgm:spPr>
    </dgm:pt>
    <dgm:pt modelId="{68E532FD-48F2-4501-BD15-9C0FF3562D06}" type="pres">
      <dgm:prSet presAssocID="{3AD38153-A064-4ED5-B35A-11A0C874A6FF}" presName="sibTrans" presStyleCnt="0"/>
      <dgm:spPr/>
    </dgm:pt>
    <dgm:pt modelId="{E4203A06-A874-4E0D-8B9F-85B730518AB9}" type="pres">
      <dgm:prSet presAssocID="{8A9BAFFF-9CE0-4EC1-A323-A410EA3107E8}" presName="node" presStyleLbl="alignAccFollowNode1" presStyleIdx="13" presStyleCnt="15" custScaleX="193414" custScaleY="217212" custLinFactX="-1850" custLinFactY="66846" custLinFactNeighborX="-100000" custLinFactNeighborY="100000">
        <dgm:presLayoutVars>
          <dgm:bulletEnabled val="1"/>
        </dgm:presLayoutVars>
      </dgm:prSet>
      <dgm:spPr>
        <a:prstGeom prst="chevron">
          <a:avLst/>
        </a:prstGeom>
      </dgm:spPr>
    </dgm:pt>
    <dgm:pt modelId="{53272FC1-6AFE-457D-94DB-FDAC7917A039}" type="pres">
      <dgm:prSet presAssocID="{F27AFFE2-FCAC-4959-9CA6-61B93AA9859D}" presName="sibTrans" presStyleCnt="0"/>
      <dgm:spPr/>
    </dgm:pt>
    <dgm:pt modelId="{C88D01F2-332B-40EF-9D3B-8FEBA335AB33}" type="pres">
      <dgm:prSet presAssocID="{DF95719E-4E3A-4767-967F-05BE21F80683}" presName="node" presStyleLbl="alignAccFollowNode1" presStyleIdx="14" presStyleCnt="15" custScaleX="193414" custScaleY="217212" custLinFactX="-2982" custLinFactY="66846" custLinFactNeighborX="-100000" custLinFactNeighborY="100000">
        <dgm:presLayoutVars>
          <dgm:bulletEnabled val="1"/>
        </dgm:presLayoutVars>
      </dgm:prSet>
      <dgm:spPr>
        <a:prstGeom prst="chevron">
          <a:avLst/>
        </a:prstGeom>
      </dgm:spPr>
    </dgm:pt>
  </dgm:ptLst>
  <dgm:cxnLst>
    <dgm:cxn modelId="{4CCA4D09-611D-4C49-AE31-CAD49819F0A7}" srcId="{8B0E2D7B-71B9-40EB-B76B-1C56B020A928}" destId="{06D508CB-98DA-43A8-B251-5228172E80B2}" srcOrd="1" destOrd="0" parTransId="{9A66A8DE-73B2-47E0-A880-221D878BE97E}" sibTransId="{EE5C9BBA-DB5E-40A2-9424-6EC8B1BFEC56}"/>
    <dgm:cxn modelId="{E587430C-A61A-483D-8D3D-71F25777D277}" srcId="{0F5E3080-9A8C-4B8B-824C-5378F0F68116}" destId="{84F8D024-5AE8-43C6-950F-E701622755FD}" srcOrd="2" destOrd="0" parTransId="{30060DBD-EC8C-46BA-8A72-63C71DFE54FD}" sibTransId="{F4CA5272-BA38-4F86-BAAE-7878F9A35BAA}"/>
    <dgm:cxn modelId="{3FF5ED15-561C-4A10-BC03-FDD99ED75D1E}" srcId="{EED404F7-7766-4E66-BDEA-607DEFF447DC}" destId="{F101E363-FF07-464B-86B3-E30C1322265C}" srcOrd="1" destOrd="0" parTransId="{67CC45EF-5A7F-459D-B3C2-0FB97A72D84B}" sibTransId="{FBDBD9DE-214B-4C5F-B04D-48B4AA77895D}"/>
    <dgm:cxn modelId="{47D2121C-6947-4E7D-8049-646DF62833EF}" type="presOf" srcId="{06D508CB-98DA-43A8-B251-5228172E80B2}" destId="{15849E55-CF23-4E78-AC6F-6666CF4297EE}" srcOrd="0" destOrd="0" presId="urn:microsoft.com/office/officeart/2005/8/layout/lProcess3"/>
    <dgm:cxn modelId="{963B941F-1DB7-4A36-A7D1-7938D163C65D}" type="presOf" srcId="{E4838629-274D-4A92-8943-AF54ED5F137C}" destId="{26601FA2-132E-4FCB-B269-D4FA71C381A3}" srcOrd="0" destOrd="0" presId="urn:microsoft.com/office/officeart/2005/8/layout/lProcess3"/>
    <dgm:cxn modelId="{119F6A28-4BAC-418E-90BD-B0ED3E782AE4}" type="presOf" srcId="{DF95719E-4E3A-4767-967F-05BE21F80683}" destId="{C88D01F2-332B-40EF-9D3B-8FEBA335AB33}" srcOrd="0" destOrd="0" presId="urn:microsoft.com/office/officeart/2005/8/layout/lProcess3"/>
    <dgm:cxn modelId="{BBA5A22B-7EE4-4C8B-90FD-49B82147E21A}" srcId="{8B0E2D7B-71B9-40EB-B76B-1C56B020A928}" destId="{0F5E3080-9A8C-4B8B-824C-5378F0F68116}" srcOrd="3" destOrd="0" parTransId="{88409CDA-792E-4C85-B9D3-2C93B0EC9ADD}" sibTransId="{C90F6D55-AAED-4E2C-BA93-D8AD42B2F86E}"/>
    <dgm:cxn modelId="{26E8382C-E7DA-43FD-B559-EEA4A71CD542}" srcId="{EED404F7-7766-4E66-BDEA-607DEFF447DC}" destId="{B3363C85-348C-44C8-A7A6-8ED53D9EBA09}" srcOrd="0" destOrd="0" parTransId="{D8794DBC-5AA2-41A1-8644-5BB35BA7019E}" sibTransId="{CDE85AD8-6CE4-48A5-9BA8-0CEE4CE9DBCC}"/>
    <dgm:cxn modelId="{E0D0A52E-69E1-470C-9283-512DD2D3B604}" type="presOf" srcId="{81276373-B034-43E2-B20A-6E18FA0717F0}" destId="{93846589-73FA-4731-9DED-078A566D52FD}" srcOrd="0" destOrd="0" presId="urn:microsoft.com/office/officeart/2005/8/layout/lProcess3"/>
    <dgm:cxn modelId="{9D720A3C-ACD7-4329-A3DE-B5FF1AF2640C}" srcId="{F9391ADC-6C46-4E63-9574-963261FA80D1}" destId="{DF95719E-4E3A-4767-967F-05BE21F80683}" srcOrd="2" destOrd="0" parTransId="{A8CE798B-41C5-4632-9C0E-ADF861DC3FDB}" sibTransId="{634AD530-4F6C-4C0D-9E0A-F53F0C601526}"/>
    <dgm:cxn modelId="{71EC603F-B0A4-451A-831E-C55B7AE52041}" type="presOf" srcId="{BC84D970-5D13-48CF-91EF-AAFD059DEBE7}" destId="{A67A82EC-141C-48CA-A137-3A4BB83C12E9}" srcOrd="0" destOrd="0" presId="urn:microsoft.com/office/officeart/2005/8/layout/lProcess3"/>
    <dgm:cxn modelId="{D8812365-F73B-4170-8CD6-9B3C608FA758}" type="presOf" srcId="{0F5E3080-9A8C-4B8B-824C-5378F0F68116}" destId="{D7900819-F3AC-47B7-ADDA-A45D0E6290CA}" srcOrd="0" destOrd="0" presId="urn:microsoft.com/office/officeart/2005/8/layout/lProcess3"/>
    <dgm:cxn modelId="{B3635D49-BCA0-44A8-8384-D3199D8A65B3}" type="presOf" srcId="{EED404F7-7766-4E66-BDEA-607DEFF447DC}" destId="{C083AE97-3400-4A56-A397-62232FAB5484}" srcOrd="0" destOrd="0" presId="urn:microsoft.com/office/officeart/2005/8/layout/lProcess3"/>
    <dgm:cxn modelId="{493A6B6D-EFAB-494B-92E6-FCAEC39E8293}" srcId="{F9391ADC-6C46-4E63-9574-963261FA80D1}" destId="{66FFC9C3-8F5E-4EE3-BBC2-34663E2E1CED}" srcOrd="0" destOrd="0" parTransId="{F0CEA34E-7E77-427B-81BA-DD65B78ED4B8}" sibTransId="{3AD38153-A064-4ED5-B35A-11A0C874A6FF}"/>
    <dgm:cxn modelId="{C332606E-5D17-4893-A433-A585EDF01864}" srcId="{06D508CB-98DA-43A8-B251-5228172E80B2}" destId="{BC84D970-5D13-48CF-91EF-AAFD059DEBE7}" srcOrd="0" destOrd="0" parTransId="{D909EFA0-C999-4E4B-9B72-E488B9DBC57A}" sibTransId="{AE2B044E-23FE-429D-96B3-97AC452AD9E9}"/>
    <dgm:cxn modelId="{D62A456E-FD6E-4215-8A2F-AE27AFFBA590}" srcId="{0F5E3080-9A8C-4B8B-824C-5378F0F68116}" destId="{AFB36972-B7D0-46C8-8E50-C598B23088BE}" srcOrd="0" destOrd="0" parTransId="{DA2DD827-F150-4FED-B465-F70C441D5579}" sibTransId="{3710BD8C-DC5C-4025-BB8F-BD99972A3A46}"/>
    <dgm:cxn modelId="{F2B14D72-FD2A-460C-B5E3-6BE5522E864E}" type="presOf" srcId="{8B0E2D7B-71B9-40EB-B76B-1C56B020A928}" destId="{C1CAA908-9496-4B47-BCD9-24603850815E}" srcOrd="0" destOrd="0" presId="urn:microsoft.com/office/officeart/2005/8/layout/lProcess3"/>
    <dgm:cxn modelId="{A5EC5477-2144-438E-8697-FB15BD2A7692}" srcId="{D97AC16F-909F-42E6-A7CC-281BCA339260}" destId="{E4838629-274D-4A92-8943-AF54ED5F137C}" srcOrd="2" destOrd="0" parTransId="{640B7238-856A-4B61-ACE0-3288D625AC58}" sibTransId="{38774BDB-2312-46FD-BB17-7DAAEFB0E32C}"/>
    <dgm:cxn modelId="{8EE2D857-59F0-404B-AE46-5A5A0C251F5D}" srcId="{8B0E2D7B-71B9-40EB-B76B-1C56B020A928}" destId="{D97AC16F-909F-42E6-A7CC-281BCA339260}" srcOrd="2" destOrd="0" parTransId="{2CA17AE1-8E62-4458-AC50-BE8B8E357BAD}" sibTransId="{DBE9F71B-C7B5-4084-B60D-22B04C2EE300}"/>
    <dgm:cxn modelId="{D00C0059-CECB-4618-8AAD-3234F131DECD}" srcId="{06D508CB-98DA-43A8-B251-5228172E80B2}" destId="{41BFB912-9C92-4C03-A8DA-2F4CE7226C69}" srcOrd="1" destOrd="0" parTransId="{32CC2FE6-FBB8-4896-BC0A-9F35164F2BB8}" sibTransId="{BC336E0F-7F9D-40EB-A6C7-0A31F78195D7}"/>
    <dgm:cxn modelId="{D222F27C-188A-44A2-85C1-FA251DCD69B7}" type="presOf" srcId="{D97AC16F-909F-42E6-A7CC-281BCA339260}" destId="{A54E939A-9535-436C-BE3D-56C0E2DCED22}" srcOrd="0" destOrd="0" presId="urn:microsoft.com/office/officeart/2005/8/layout/lProcess3"/>
    <dgm:cxn modelId="{F27A367D-0C9D-42C0-85A1-F5132DB49A3C}" srcId="{06D508CB-98DA-43A8-B251-5228172E80B2}" destId="{5E74950E-1EEA-428D-A3E1-00785F5AAE78}" srcOrd="2" destOrd="0" parTransId="{96002096-73AC-4845-910B-507CA3E5C71E}" sibTransId="{9E3B9DDF-8333-4E81-8601-808DA4FF769E}"/>
    <dgm:cxn modelId="{BDAFEC7D-07FC-421D-A4D4-893764BB67CF}" type="presOf" srcId="{F9391ADC-6C46-4E63-9574-963261FA80D1}" destId="{341C5423-B1AF-40E1-A484-9F6EEDC0E22C}" srcOrd="0" destOrd="0" presId="urn:microsoft.com/office/officeart/2005/8/layout/lProcess3"/>
    <dgm:cxn modelId="{9588E785-6B1A-4C7B-B30A-5DF5E09272D6}" type="presOf" srcId="{B3363C85-348C-44C8-A7A6-8ED53D9EBA09}" destId="{86F93926-68BB-45D4-9BB1-E8A3679F6E9C}" srcOrd="0" destOrd="0" presId="urn:microsoft.com/office/officeart/2005/8/layout/lProcess3"/>
    <dgm:cxn modelId="{D68CEA8F-CC16-4C3F-AA95-7CD7FB3682B6}" srcId="{F9391ADC-6C46-4E63-9574-963261FA80D1}" destId="{8A9BAFFF-9CE0-4EC1-A323-A410EA3107E8}" srcOrd="1" destOrd="0" parTransId="{0CE3FD51-6C2C-42BE-8A66-38D4626C0F5F}" sibTransId="{F27AFFE2-FCAC-4959-9CA6-61B93AA9859D}"/>
    <dgm:cxn modelId="{19032792-B1BF-402E-936B-49BB57D52EE5}" type="presOf" srcId="{11686943-EC4E-4DFB-8FE7-ABC2A61181FC}" destId="{9D02C4B1-5AC0-41E5-A26C-14FBD1060244}" srcOrd="0" destOrd="0" presId="urn:microsoft.com/office/officeart/2005/8/layout/lProcess3"/>
    <dgm:cxn modelId="{E6406395-3841-4165-AC0A-6690999FB63C}" type="presOf" srcId="{AFB36972-B7D0-46C8-8E50-C598B23088BE}" destId="{826E231C-EAC1-4E1C-9DB4-6A832171B761}" srcOrd="0" destOrd="0" presId="urn:microsoft.com/office/officeart/2005/8/layout/lProcess3"/>
    <dgm:cxn modelId="{A3E49F9A-7EA9-49E2-814F-BD2F8880251F}" srcId="{8B0E2D7B-71B9-40EB-B76B-1C56B020A928}" destId="{F9391ADC-6C46-4E63-9574-963261FA80D1}" srcOrd="4" destOrd="0" parTransId="{ADE7DF91-52C6-41D2-A80F-DEBC58C76D11}" sibTransId="{142AB85E-D24D-40CE-839B-3D3B2BAFFAA4}"/>
    <dgm:cxn modelId="{38DBB79C-BBCB-4196-9C81-87C0090837EC}" type="presOf" srcId="{41BFB912-9C92-4C03-A8DA-2F4CE7226C69}" destId="{1F6FE566-FFB4-43DD-98E6-D0A2A302087C}" srcOrd="0" destOrd="0" presId="urn:microsoft.com/office/officeart/2005/8/layout/lProcess3"/>
    <dgm:cxn modelId="{A6FE5F9F-65FF-47A3-AC65-C72DBF9DDD0D}" type="presOf" srcId="{66FFC9C3-8F5E-4EE3-BBC2-34663E2E1CED}" destId="{F1208DA4-BF85-4506-9E57-EE8BD755E3F6}" srcOrd="0" destOrd="0" presId="urn:microsoft.com/office/officeart/2005/8/layout/lProcess3"/>
    <dgm:cxn modelId="{2AAEF3A3-AA11-43D6-8C47-F6D2F1BC2D5B}" srcId="{0F5E3080-9A8C-4B8B-824C-5378F0F68116}" destId="{11686943-EC4E-4DFB-8FE7-ABC2A61181FC}" srcOrd="1" destOrd="0" parTransId="{5F93448C-6CAE-4719-AE1A-6488AC28E340}" sibTransId="{0EF90E95-DC48-4EA4-9BCC-509B1C7BE4FC}"/>
    <dgm:cxn modelId="{8C6EB3B3-8AE0-4F50-BFA2-24CD34C16D29}" type="presOf" srcId="{4DB46778-9334-47E1-95A6-DE3896279C16}" destId="{29FEF2FF-9D21-4B9D-AD2D-74C5A99F53C8}" srcOrd="0" destOrd="0" presId="urn:microsoft.com/office/officeart/2005/8/layout/lProcess3"/>
    <dgm:cxn modelId="{BE67DAB5-CA93-4970-8234-4F85281D4B40}" srcId="{D97AC16F-909F-42E6-A7CC-281BCA339260}" destId="{4DB46778-9334-47E1-95A6-DE3896279C16}" srcOrd="0" destOrd="0" parTransId="{62B2540F-40E6-4F31-9590-17D5D5B6D2EE}" sibTransId="{A4D5E76F-378E-4300-811A-EED1354A4744}"/>
    <dgm:cxn modelId="{1BA9A0BA-F7EB-4A45-8900-89274B431652}" type="presOf" srcId="{8A9BAFFF-9CE0-4EC1-A323-A410EA3107E8}" destId="{E4203A06-A874-4E0D-8B9F-85B730518AB9}" srcOrd="0" destOrd="0" presId="urn:microsoft.com/office/officeart/2005/8/layout/lProcess3"/>
    <dgm:cxn modelId="{3E7613BB-327E-43AC-B75D-160CBEB0A73F}" type="presOf" srcId="{030ED6B3-D5AA-4CF8-9DEC-7E42F45868DF}" destId="{CF077061-FA01-49AB-879C-6A1249AF058B}" srcOrd="0" destOrd="0" presId="urn:microsoft.com/office/officeart/2005/8/layout/lProcess3"/>
    <dgm:cxn modelId="{C2ACF5CC-2E03-4043-974A-30ACB89B6A53}" type="presOf" srcId="{5E74950E-1EEA-428D-A3E1-00785F5AAE78}" destId="{7C54118D-F504-4277-B1C1-517321AACF48}" srcOrd="0" destOrd="0" presId="urn:microsoft.com/office/officeart/2005/8/layout/lProcess3"/>
    <dgm:cxn modelId="{8AA3C1CF-0E00-4473-85CC-1AA2F2E6F13B}" type="presOf" srcId="{F101E363-FF07-464B-86B3-E30C1322265C}" destId="{652C0C7B-0EDD-4462-9AE5-4D4B88D314BE}" srcOrd="0" destOrd="0" presId="urn:microsoft.com/office/officeart/2005/8/layout/lProcess3"/>
    <dgm:cxn modelId="{CAA315D7-D28E-47D3-AE56-D313248B4351}" srcId="{D97AC16F-909F-42E6-A7CC-281BCA339260}" destId="{030ED6B3-D5AA-4CF8-9DEC-7E42F45868DF}" srcOrd="1" destOrd="0" parTransId="{86904415-148C-4945-849F-D91320985D19}" sibTransId="{41CA460A-4E8F-4AFE-AC34-7129913D8E5A}"/>
    <dgm:cxn modelId="{4E850EDB-8B3E-4B90-A9F3-6E2923BD393E}" srcId="{8B0E2D7B-71B9-40EB-B76B-1C56B020A928}" destId="{EED404F7-7766-4E66-BDEA-607DEFF447DC}" srcOrd="0" destOrd="0" parTransId="{648304EE-5F9F-4302-9B3D-8D1797F66784}" sibTransId="{D625268D-15B7-460B-8CD4-3216D3F97AA6}"/>
    <dgm:cxn modelId="{68E5D4DE-8F3C-4F3D-9C1B-F310467BC963}" srcId="{EED404F7-7766-4E66-BDEA-607DEFF447DC}" destId="{81276373-B034-43E2-B20A-6E18FA0717F0}" srcOrd="2" destOrd="0" parTransId="{5DF438BB-9C4D-4096-9151-984E1B142CF0}" sibTransId="{0B16BFF6-1855-46B0-B864-CAD5DF7AEF48}"/>
    <dgm:cxn modelId="{E97673F7-FCDA-445C-9466-C6FF4E775465}" type="presOf" srcId="{84F8D024-5AE8-43C6-950F-E701622755FD}" destId="{053C4973-03E2-41FD-9C9A-331116BAC8B7}" srcOrd="0" destOrd="0" presId="urn:microsoft.com/office/officeart/2005/8/layout/lProcess3"/>
    <dgm:cxn modelId="{DDF3BE4A-A6DE-4B60-8828-557175FE8FDC}" type="presParOf" srcId="{C1CAA908-9496-4B47-BCD9-24603850815E}" destId="{37A94E37-364D-417E-944E-327FF724F9B4}" srcOrd="0" destOrd="0" presId="urn:microsoft.com/office/officeart/2005/8/layout/lProcess3"/>
    <dgm:cxn modelId="{2E9EFE6D-8998-4C77-ACD5-AA3E23316663}" type="presParOf" srcId="{37A94E37-364D-417E-944E-327FF724F9B4}" destId="{C083AE97-3400-4A56-A397-62232FAB5484}" srcOrd="0" destOrd="0" presId="urn:microsoft.com/office/officeart/2005/8/layout/lProcess3"/>
    <dgm:cxn modelId="{96B7B8B3-CC95-4B7F-AB9C-380AC70DDAD9}" type="presParOf" srcId="{37A94E37-364D-417E-944E-327FF724F9B4}" destId="{0B76F292-754D-41C2-A79B-50F740027FA0}" srcOrd="1" destOrd="0" presId="urn:microsoft.com/office/officeart/2005/8/layout/lProcess3"/>
    <dgm:cxn modelId="{5291DECE-72B1-49CB-AE3D-60C5CE1A57BA}" type="presParOf" srcId="{37A94E37-364D-417E-944E-327FF724F9B4}" destId="{86F93926-68BB-45D4-9BB1-E8A3679F6E9C}" srcOrd="2" destOrd="0" presId="urn:microsoft.com/office/officeart/2005/8/layout/lProcess3"/>
    <dgm:cxn modelId="{6E1C9193-2E8B-4D8F-A76A-4E2DA46C128E}" type="presParOf" srcId="{37A94E37-364D-417E-944E-327FF724F9B4}" destId="{28671EE4-AF8E-4D2C-B04B-76D8632340C7}" srcOrd="3" destOrd="0" presId="urn:microsoft.com/office/officeart/2005/8/layout/lProcess3"/>
    <dgm:cxn modelId="{75D2DBFC-2D79-4E2F-80F0-B61CDB2DEB73}" type="presParOf" srcId="{37A94E37-364D-417E-944E-327FF724F9B4}" destId="{652C0C7B-0EDD-4462-9AE5-4D4B88D314BE}" srcOrd="4" destOrd="0" presId="urn:microsoft.com/office/officeart/2005/8/layout/lProcess3"/>
    <dgm:cxn modelId="{4FA2D869-1493-452A-976E-3EB8BC588E6A}" type="presParOf" srcId="{37A94E37-364D-417E-944E-327FF724F9B4}" destId="{A849644C-E12B-4082-A4C4-D919156CAC7D}" srcOrd="5" destOrd="0" presId="urn:microsoft.com/office/officeart/2005/8/layout/lProcess3"/>
    <dgm:cxn modelId="{14633748-4E92-42CD-B21F-DFE439562B18}" type="presParOf" srcId="{37A94E37-364D-417E-944E-327FF724F9B4}" destId="{93846589-73FA-4731-9DED-078A566D52FD}" srcOrd="6" destOrd="0" presId="urn:microsoft.com/office/officeart/2005/8/layout/lProcess3"/>
    <dgm:cxn modelId="{C74C27B6-B19C-4882-9942-60531DCFE213}" type="presParOf" srcId="{C1CAA908-9496-4B47-BCD9-24603850815E}" destId="{B94CC3B4-C96B-42AF-A35F-59498DE3DBC9}" srcOrd="1" destOrd="0" presId="urn:microsoft.com/office/officeart/2005/8/layout/lProcess3"/>
    <dgm:cxn modelId="{F438CC19-BF69-448F-8837-4C26676D68DC}" type="presParOf" srcId="{C1CAA908-9496-4B47-BCD9-24603850815E}" destId="{F131F1A0-81B3-4CA7-8366-4C245E166770}" srcOrd="2" destOrd="0" presId="urn:microsoft.com/office/officeart/2005/8/layout/lProcess3"/>
    <dgm:cxn modelId="{FE0B1A41-65B1-4F48-93F8-4D5F91B6218C}" type="presParOf" srcId="{F131F1A0-81B3-4CA7-8366-4C245E166770}" destId="{15849E55-CF23-4E78-AC6F-6666CF4297EE}" srcOrd="0" destOrd="0" presId="urn:microsoft.com/office/officeart/2005/8/layout/lProcess3"/>
    <dgm:cxn modelId="{DB88AC96-19FE-458B-A136-355273D5E43B}" type="presParOf" srcId="{F131F1A0-81B3-4CA7-8366-4C245E166770}" destId="{010D2CD7-141B-4228-93D1-54101F1DBEC7}" srcOrd="1" destOrd="0" presId="urn:microsoft.com/office/officeart/2005/8/layout/lProcess3"/>
    <dgm:cxn modelId="{7DF005AF-4987-4E3D-BB0B-C9D71EF0D01A}" type="presParOf" srcId="{F131F1A0-81B3-4CA7-8366-4C245E166770}" destId="{A67A82EC-141C-48CA-A137-3A4BB83C12E9}" srcOrd="2" destOrd="0" presId="urn:microsoft.com/office/officeart/2005/8/layout/lProcess3"/>
    <dgm:cxn modelId="{99D31844-50C0-4BA4-A6E2-28AD3CEBD68E}" type="presParOf" srcId="{F131F1A0-81B3-4CA7-8366-4C245E166770}" destId="{E3253A76-344C-4245-BAFB-35993320D433}" srcOrd="3" destOrd="0" presId="urn:microsoft.com/office/officeart/2005/8/layout/lProcess3"/>
    <dgm:cxn modelId="{A1620863-B51F-43A8-8B3A-2B5CCCC77807}" type="presParOf" srcId="{F131F1A0-81B3-4CA7-8366-4C245E166770}" destId="{1F6FE566-FFB4-43DD-98E6-D0A2A302087C}" srcOrd="4" destOrd="0" presId="urn:microsoft.com/office/officeart/2005/8/layout/lProcess3"/>
    <dgm:cxn modelId="{CD10AB69-285A-4103-A29A-66723DF08B0E}" type="presParOf" srcId="{F131F1A0-81B3-4CA7-8366-4C245E166770}" destId="{AD15880C-5BAC-44C5-9E08-C7CA613108D0}" srcOrd="5" destOrd="0" presId="urn:microsoft.com/office/officeart/2005/8/layout/lProcess3"/>
    <dgm:cxn modelId="{2FD26105-1C55-466D-9361-E5D2FCD4146C}" type="presParOf" srcId="{F131F1A0-81B3-4CA7-8366-4C245E166770}" destId="{7C54118D-F504-4277-B1C1-517321AACF48}" srcOrd="6" destOrd="0" presId="urn:microsoft.com/office/officeart/2005/8/layout/lProcess3"/>
    <dgm:cxn modelId="{F4C06293-10B9-4CFC-A18E-392D4A6014AB}" type="presParOf" srcId="{C1CAA908-9496-4B47-BCD9-24603850815E}" destId="{FE1C824F-D8F0-4F5B-97EA-77B07A7C25FE}" srcOrd="3" destOrd="0" presId="urn:microsoft.com/office/officeart/2005/8/layout/lProcess3"/>
    <dgm:cxn modelId="{29ABB0DA-BF6B-47C1-AA33-6AF01A83469A}" type="presParOf" srcId="{C1CAA908-9496-4B47-BCD9-24603850815E}" destId="{F77A3903-8C2C-4C9A-8D5E-7AE8828966FE}" srcOrd="4" destOrd="0" presId="urn:microsoft.com/office/officeart/2005/8/layout/lProcess3"/>
    <dgm:cxn modelId="{937A9304-127E-424A-BCF4-E66BE9B61343}" type="presParOf" srcId="{F77A3903-8C2C-4C9A-8D5E-7AE8828966FE}" destId="{A54E939A-9535-436C-BE3D-56C0E2DCED22}" srcOrd="0" destOrd="0" presId="urn:microsoft.com/office/officeart/2005/8/layout/lProcess3"/>
    <dgm:cxn modelId="{28C51145-B82C-4201-843B-B3BDC838C70F}" type="presParOf" srcId="{F77A3903-8C2C-4C9A-8D5E-7AE8828966FE}" destId="{4EC3B1A9-B489-4320-BC00-B825EB98E0C6}" srcOrd="1" destOrd="0" presId="urn:microsoft.com/office/officeart/2005/8/layout/lProcess3"/>
    <dgm:cxn modelId="{136DE3D1-7974-4FAA-B925-252DD88D58DD}" type="presParOf" srcId="{F77A3903-8C2C-4C9A-8D5E-7AE8828966FE}" destId="{29FEF2FF-9D21-4B9D-AD2D-74C5A99F53C8}" srcOrd="2" destOrd="0" presId="urn:microsoft.com/office/officeart/2005/8/layout/lProcess3"/>
    <dgm:cxn modelId="{B0841FA8-161F-408E-80FF-BEB3CA70EAE4}" type="presParOf" srcId="{F77A3903-8C2C-4C9A-8D5E-7AE8828966FE}" destId="{FC48FE47-6A01-41A0-B729-E782172C717C}" srcOrd="3" destOrd="0" presId="urn:microsoft.com/office/officeart/2005/8/layout/lProcess3"/>
    <dgm:cxn modelId="{77D49971-309A-4D5A-A863-474540869F62}" type="presParOf" srcId="{F77A3903-8C2C-4C9A-8D5E-7AE8828966FE}" destId="{CF077061-FA01-49AB-879C-6A1249AF058B}" srcOrd="4" destOrd="0" presId="urn:microsoft.com/office/officeart/2005/8/layout/lProcess3"/>
    <dgm:cxn modelId="{7B2199EF-2143-490B-A622-26E9B4743892}" type="presParOf" srcId="{F77A3903-8C2C-4C9A-8D5E-7AE8828966FE}" destId="{13B2C07B-585C-47A8-8947-19BCF33FFD9D}" srcOrd="5" destOrd="0" presId="urn:microsoft.com/office/officeart/2005/8/layout/lProcess3"/>
    <dgm:cxn modelId="{80F13A9B-3D71-4F25-8453-0E72AAC99E84}" type="presParOf" srcId="{F77A3903-8C2C-4C9A-8D5E-7AE8828966FE}" destId="{26601FA2-132E-4FCB-B269-D4FA71C381A3}" srcOrd="6" destOrd="0" presId="urn:microsoft.com/office/officeart/2005/8/layout/lProcess3"/>
    <dgm:cxn modelId="{41831D62-10BD-4A2C-8B8D-BF011DEDD95C}" type="presParOf" srcId="{C1CAA908-9496-4B47-BCD9-24603850815E}" destId="{49C3D6BB-E8A6-40BF-A143-6CBAC25CEEE7}" srcOrd="5" destOrd="0" presId="urn:microsoft.com/office/officeart/2005/8/layout/lProcess3"/>
    <dgm:cxn modelId="{EA4B4364-9A46-4168-AE4B-1ECAFBE47DB3}" type="presParOf" srcId="{C1CAA908-9496-4B47-BCD9-24603850815E}" destId="{6A67376C-DF08-4C26-A77F-D224C4831D9D}" srcOrd="6" destOrd="0" presId="urn:microsoft.com/office/officeart/2005/8/layout/lProcess3"/>
    <dgm:cxn modelId="{8AF69E9E-75E2-4DA7-AE06-BD033EAC4461}" type="presParOf" srcId="{6A67376C-DF08-4C26-A77F-D224C4831D9D}" destId="{D7900819-F3AC-47B7-ADDA-A45D0E6290CA}" srcOrd="0" destOrd="0" presId="urn:microsoft.com/office/officeart/2005/8/layout/lProcess3"/>
    <dgm:cxn modelId="{DCE928FF-3802-436B-90FA-337446BB5E03}" type="presParOf" srcId="{6A67376C-DF08-4C26-A77F-D224C4831D9D}" destId="{890A729C-0BE6-490E-894E-0B5D8E6BD37D}" srcOrd="1" destOrd="0" presId="urn:microsoft.com/office/officeart/2005/8/layout/lProcess3"/>
    <dgm:cxn modelId="{0E936A96-B93B-46C0-B43F-87815AB626D7}" type="presParOf" srcId="{6A67376C-DF08-4C26-A77F-D224C4831D9D}" destId="{826E231C-EAC1-4E1C-9DB4-6A832171B761}" srcOrd="2" destOrd="0" presId="urn:microsoft.com/office/officeart/2005/8/layout/lProcess3"/>
    <dgm:cxn modelId="{DD8E8ABC-7F35-481A-AFBA-27BA4BC4582E}" type="presParOf" srcId="{6A67376C-DF08-4C26-A77F-D224C4831D9D}" destId="{069AB6A9-4BAD-4815-B866-69CBC13C132A}" srcOrd="3" destOrd="0" presId="urn:microsoft.com/office/officeart/2005/8/layout/lProcess3"/>
    <dgm:cxn modelId="{5755EBC6-FA07-4DC5-8336-9B3B32DAF828}" type="presParOf" srcId="{6A67376C-DF08-4C26-A77F-D224C4831D9D}" destId="{9D02C4B1-5AC0-41E5-A26C-14FBD1060244}" srcOrd="4" destOrd="0" presId="urn:microsoft.com/office/officeart/2005/8/layout/lProcess3"/>
    <dgm:cxn modelId="{BBE590C8-EEEF-4DD3-BC9D-66F242EC0C36}" type="presParOf" srcId="{6A67376C-DF08-4C26-A77F-D224C4831D9D}" destId="{FD20BCC2-FBCC-414E-BB62-5B224DE8AD77}" srcOrd="5" destOrd="0" presId="urn:microsoft.com/office/officeart/2005/8/layout/lProcess3"/>
    <dgm:cxn modelId="{DB769C43-95E7-4F61-B32E-FBAA3EB4D748}" type="presParOf" srcId="{6A67376C-DF08-4C26-A77F-D224C4831D9D}" destId="{053C4973-03E2-41FD-9C9A-331116BAC8B7}" srcOrd="6" destOrd="0" presId="urn:microsoft.com/office/officeart/2005/8/layout/lProcess3"/>
    <dgm:cxn modelId="{F1A16609-3CAB-4FAC-A86F-13E8A86F0D9C}" type="presParOf" srcId="{C1CAA908-9496-4B47-BCD9-24603850815E}" destId="{EEB11053-6532-4792-AD37-DA19D9D01C7E}" srcOrd="7" destOrd="0" presId="urn:microsoft.com/office/officeart/2005/8/layout/lProcess3"/>
    <dgm:cxn modelId="{339ADBC7-66FD-49BC-AD7F-E3DDA9D74FA6}" type="presParOf" srcId="{C1CAA908-9496-4B47-BCD9-24603850815E}" destId="{6137EE8E-4A73-45D3-9CE2-47AF3079ACE6}" srcOrd="8" destOrd="0" presId="urn:microsoft.com/office/officeart/2005/8/layout/lProcess3"/>
    <dgm:cxn modelId="{BE985C74-51B3-41EE-B124-E8001F139504}" type="presParOf" srcId="{6137EE8E-4A73-45D3-9CE2-47AF3079ACE6}" destId="{341C5423-B1AF-40E1-A484-9F6EEDC0E22C}" srcOrd="0" destOrd="0" presId="urn:microsoft.com/office/officeart/2005/8/layout/lProcess3"/>
    <dgm:cxn modelId="{D88677CC-21CB-4CED-9734-4B2F836801D4}" type="presParOf" srcId="{6137EE8E-4A73-45D3-9CE2-47AF3079ACE6}" destId="{3845E38E-817B-47AB-9249-496B1D442031}" srcOrd="1" destOrd="0" presId="urn:microsoft.com/office/officeart/2005/8/layout/lProcess3"/>
    <dgm:cxn modelId="{E0ABA216-E35F-42CA-B004-39B34AD8D30A}" type="presParOf" srcId="{6137EE8E-4A73-45D3-9CE2-47AF3079ACE6}" destId="{F1208DA4-BF85-4506-9E57-EE8BD755E3F6}" srcOrd="2" destOrd="0" presId="urn:microsoft.com/office/officeart/2005/8/layout/lProcess3"/>
    <dgm:cxn modelId="{CC30B0E2-3257-41F4-832F-13F41AF12FBC}" type="presParOf" srcId="{6137EE8E-4A73-45D3-9CE2-47AF3079ACE6}" destId="{68E532FD-48F2-4501-BD15-9C0FF3562D06}" srcOrd="3" destOrd="0" presId="urn:microsoft.com/office/officeart/2005/8/layout/lProcess3"/>
    <dgm:cxn modelId="{95BC8E43-F4C7-4F14-A762-37D4E458DCB3}" type="presParOf" srcId="{6137EE8E-4A73-45D3-9CE2-47AF3079ACE6}" destId="{E4203A06-A874-4E0D-8B9F-85B730518AB9}" srcOrd="4" destOrd="0" presId="urn:microsoft.com/office/officeart/2005/8/layout/lProcess3"/>
    <dgm:cxn modelId="{EC5989C3-CBAA-4DDF-A078-8859E577F694}" type="presParOf" srcId="{6137EE8E-4A73-45D3-9CE2-47AF3079ACE6}" destId="{53272FC1-6AFE-457D-94DB-FDAC7917A039}" srcOrd="5" destOrd="0" presId="urn:microsoft.com/office/officeart/2005/8/layout/lProcess3"/>
    <dgm:cxn modelId="{8FA6DEA0-3E8C-438D-A275-E285C7E2F398}" type="presParOf" srcId="{6137EE8E-4A73-45D3-9CE2-47AF3079ACE6}" destId="{C88D01F2-332B-40EF-9D3B-8FEBA335AB33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BB51474-3BF0-4DAE-BA98-471A89EE409D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B751A-168E-430D-8FD3-D1773467B8D7}">
      <dgm:prSet custT="1"/>
      <dgm:spPr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b="1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Информация о создании КСО муниципальных образований и их объединений</a:t>
          </a:r>
        </a:p>
      </dgm:t>
    </dgm:pt>
    <dgm:pt modelId="{AEBB52B8-96E7-410D-99EE-724489089CB3}" type="parTrans" cxnId="{125C3A77-0EA6-4820-AF1D-71A0EF7C2751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32A2A2-4200-4020-B41F-58AA2A892F1E}" type="sibTrans" cxnId="{125C3A77-0EA6-4820-AF1D-71A0EF7C2751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391988-454A-44D8-8D07-C4E89C2FC5F5}">
      <dgm:prSet custT="1"/>
      <dgm:spPr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b="1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Информация о штатной и фактической численности КСО муниципальных образований</a:t>
          </a:r>
        </a:p>
      </dgm:t>
    </dgm:pt>
    <dgm:pt modelId="{AEC16B17-E1CF-4F18-8488-E70B19F7EA05}" type="parTrans" cxnId="{F1BF9939-82D0-47C5-9E9B-8042FDCE7A59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A7DEDF-3E82-41CB-BE1C-548E73BB02D8}" type="sibTrans" cxnId="{F1BF9939-82D0-47C5-9E9B-8042FDCE7A59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71780C-0C93-46CC-B0EC-FEADCF06E08B}">
      <dgm:prSet custT="1"/>
      <dgm:spPr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b="1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Аналитическая записка о деятельности КСО муниципальных образований в субъектах РФ</a:t>
          </a:r>
        </a:p>
      </dgm:t>
    </dgm:pt>
    <dgm:pt modelId="{B0F015CB-BE12-418A-9EA7-EBAD2701279C}" type="parTrans" cxnId="{A4E4F908-2A35-4EA7-8473-AC533D4D1636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43522C-8582-4C8D-9187-6BB1D25E20A9}" type="sibTrans" cxnId="{A4E4F908-2A35-4EA7-8473-AC533D4D1636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AB3820-8E9E-4DED-BB16-02A1E578F92F}" type="pres">
      <dgm:prSet presAssocID="{3BB51474-3BF0-4DAE-BA98-471A89EE409D}" presName="linearFlow" presStyleCnt="0">
        <dgm:presLayoutVars>
          <dgm:dir/>
          <dgm:resizeHandles val="exact"/>
        </dgm:presLayoutVars>
      </dgm:prSet>
      <dgm:spPr/>
    </dgm:pt>
    <dgm:pt modelId="{CF30A6EA-D487-4448-BD21-E8E26396E48E}" type="pres">
      <dgm:prSet presAssocID="{7E1B751A-168E-430D-8FD3-D1773467B8D7}" presName="composite" presStyleCnt="0"/>
      <dgm:spPr/>
    </dgm:pt>
    <dgm:pt modelId="{E6B3AEF4-A180-45E5-9E98-1E0822D03B40}" type="pres">
      <dgm:prSet presAssocID="{7E1B751A-168E-430D-8FD3-D1773467B8D7}" presName="imgShp" presStyleLbl="fgImgPlace1" presStyleIdx="0" presStyleCnt="3" custLinFactX="-49859" custLinFactNeighborX="-100000" custLinFactNeighborY="1240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714" t="489" r="-12714" b="489"/>
          </a:stretch>
        </a:blipFill>
      </dgm:spPr>
    </dgm:pt>
    <dgm:pt modelId="{C06D808B-2146-4412-9032-531F859D704E}" type="pres">
      <dgm:prSet presAssocID="{7E1B751A-168E-430D-8FD3-D1773467B8D7}" presName="txShp" presStyleLbl="node1" presStyleIdx="0" presStyleCnt="3" custScaleX="139022" custLinFactNeighborX="9429" custLinFactNeighborY="4">
        <dgm:presLayoutVars>
          <dgm:bulletEnabled val="1"/>
        </dgm:presLayoutVars>
      </dgm:prSet>
      <dgm:spPr/>
    </dgm:pt>
    <dgm:pt modelId="{EEE4CCC7-74EE-4E90-AB39-868474CDFD7B}" type="pres">
      <dgm:prSet presAssocID="{0A32A2A2-4200-4020-B41F-58AA2A892F1E}" presName="spacing" presStyleCnt="0"/>
      <dgm:spPr/>
    </dgm:pt>
    <dgm:pt modelId="{AF3DFD82-7E34-43E2-9EC5-602C8E746509}" type="pres">
      <dgm:prSet presAssocID="{84391988-454A-44D8-8D07-C4E89C2FC5F5}" presName="composite" presStyleCnt="0"/>
      <dgm:spPr/>
    </dgm:pt>
    <dgm:pt modelId="{C504A1A1-0CA1-490F-B549-975FC827ACE4}" type="pres">
      <dgm:prSet presAssocID="{84391988-454A-44D8-8D07-C4E89C2FC5F5}" presName="imgShp" presStyleLbl="fgImgPlace1" presStyleIdx="1" presStyleCnt="3" custLinFactX="-49859" custLinFactNeighborX="-100000" custLinFactNeighborY="121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2F9FFAA0-9C68-4E34-8C70-CD32A0C62ED9}" type="pres">
      <dgm:prSet presAssocID="{84391988-454A-44D8-8D07-C4E89C2FC5F5}" presName="txShp" presStyleLbl="node1" presStyleIdx="1" presStyleCnt="3" custScaleX="139022" custLinFactNeighborX="9429" custLinFactNeighborY="4">
        <dgm:presLayoutVars>
          <dgm:bulletEnabled val="1"/>
        </dgm:presLayoutVars>
      </dgm:prSet>
      <dgm:spPr/>
    </dgm:pt>
    <dgm:pt modelId="{FA18BA75-2721-49D3-8208-A4BA372F5B6D}" type="pres">
      <dgm:prSet presAssocID="{0DA7DEDF-3E82-41CB-BE1C-548E73BB02D8}" presName="spacing" presStyleCnt="0"/>
      <dgm:spPr/>
    </dgm:pt>
    <dgm:pt modelId="{FBEB9E15-C1A0-4F50-BC75-69FDD11DDCCD}" type="pres">
      <dgm:prSet presAssocID="{1171780C-0C93-46CC-B0EC-FEADCF06E08B}" presName="composite" presStyleCnt="0"/>
      <dgm:spPr/>
    </dgm:pt>
    <dgm:pt modelId="{06E28B21-8AF3-4438-816E-F5EAED46CFCB}" type="pres">
      <dgm:prSet presAssocID="{1171780C-0C93-46CC-B0EC-FEADCF06E08B}" presName="imgShp" presStyleLbl="fgImgPlace1" presStyleIdx="2" presStyleCnt="3" custLinFactX="-49570" custLinFactNeighborX="-100000" custLinFactNeighborY="111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A2B02FEA-2386-40C5-99ED-9D6B9EFB1223}" type="pres">
      <dgm:prSet presAssocID="{1171780C-0C93-46CC-B0EC-FEADCF06E08B}" presName="txShp" presStyleLbl="node1" presStyleIdx="2" presStyleCnt="3" custFlipVert="1" custScaleX="139022" custScaleY="95775" custLinFactNeighborX="9429" custLinFactNeighborY="4">
        <dgm:presLayoutVars>
          <dgm:bulletEnabled val="1"/>
        </dgm:presLayoutVars>
      </dgm:prSet>
      <dgm:spPr/>
    </dgm:pt>
  </dgm:ptLst>
  <dgm:cxnLst>
    <dgm:cxn modelId="{A4E4F908-2A35-4EA7-8473-AC533D4D1636}" srcId="{3BB51474-3BF0-4DAE-BA98-471A89EE409D}" destId="{1171780C-0C93-46CC-B0EC-FEADCF06E08B}" srcOrd="2" destOrd="0" parTransId="{B0F015CB-BE12-418A-9EA7-EBAD2701279C}" sibTransId="{FD43522C-8582-4C8D-9187-6BB1D25E20A9}"/>
    <dgm:cxn modelId="{F1BF9939-82D0-47C5-9E9B-8042FDCE7A59}" srcId="{3BB51474-3BF0-4DAE-BA98-471A89EE409D}" destId="{84391988-454A-44D8-8D07-C4E89C2FC5F5}" srcOrd="1" destOrd="0" parTransId="{AEC16B17-E1CF-4F18-8488-E70B19F7EA05}" sibTransId="{0DA7DEDF-3E82-41CB-BE1C-548E73BB02D8}"/>
    <dgm:cxn modelId="{C7E2844B-6CA4-4846-95A7-D17FAA1EC716}" type="presOf" srcId="{1171780C-0C93-46CC-B0EC-FEADCF06E08B}" destId="{A2B02FEA-2386-40C5-99ED-9D6B9EFB1223}" srcOrd="0" destOrd="0" presId="urn:microsoft.com/office/officeart/2005/8/layout/vList3"/>
    <dgm:cxn modelId="{125C3A77-0EA6-4820-AF1D-71A0EF7C2751}" srcId="{3BB51474-3BF0-4DAE-BA98-471A89EE409D}" destId="{7E1B751A-168E-430D-8FD3-D1773467B8D7}" srcOrd="0" destOrd="0" parTransId="{AEBB52B8-96E7-410D-99EE-724489089CB3}" sibTransId="{0A32A2A2-4200-4020-B41F-58AA2A892F1E}"/>
    <dgm:cxn modelId="{605254E9-192E-43EB-AB47-69AD15589E99}" type="presOf" srcId="{7E1B751A-168E-430D-8FD3-D1773467B8D7}" destId="{C06D808B-2146-4412-9032-531F859D704E}" srcOrd="0" destOrd="0" presId="urn:microsoft.com/office/officeart/2005/8/layout/vList3"/>
    <dgm:cxn modelId="{A5D824EE-EB3B-4D84-8D8F-6829A8F15B7C}" type="presOf" srcId="{3BB51474-3BF0-4DAE-BA98-471A89EE409D}" destId="{95AB3820-8E9E-4DED-BB16-02A1E578F92F}" srcOrd="0" destOrd="0" presId="urn:microsoft.com/office/officeart/2005/8/layout/vList3"/>
    <dgm:cxn modelId="{F91419EF-109F-4F51-BF86-7924C4FCCFC8}" type="presOf" srcId="{84391988-454A-44D8-8D07-C4E89C2FC5F5}" destId="{2F9FFAA0-9C68-4E34-8C70-CD32A0C62ED9}" srcOrd="0" destOrd="0" presId="urn:microsoft.com/office/officeart/2005/8/layout/vList3"/>
    <dgm:cxn modelId="{1725F80C-7F3B-4A03-B998-30A3F0471EEE}" type="presParOf" srcId="{95AB3820-8E9E-4DED-BB16-02A1E578F92F}" destId="{CF30A6EA-D487-4448-BD21-E8E26396E48E}" srcOrd="0" destOrd="0" presId="urn:microsoft.com/office/officeart/2005/8/layout/vList3"/>
    <dgm:cxn modelId="{DDDF19D8-CC21-4C1A-9D6C-176199B88C9E}" type="presParOf" srcId="{CF30A6EA-D487-4448-BD21-E8E26396E48E}" destId="{E6B3AEF4-A180-45E5-9E98-1E0822D03B40}" srcOrd="0" destOrd="0" presId="urn:microsoft.com/office/officeart/2005/8/layout/vList3"/>
    <dgm:cxn modelId="{8876943B-FDB5-496D-9D2E-699D2026AB33}" type="presParOf" srcId="{CF30A6EA-D487-4448-BD21-E8E26396E48E}" destId="{C06D808B-2146-4412-9032-531F859D704E}" srcOrd="1" destOrd="0" presId="urn:microsoft.com/office/officeart/2005/8/layout/vList3"/>
    <dgm:cxn modelId="{CE634217-754B-4DFF-B294-A9F7423EE829}" type="presParOf" srcId="{95AB3820-8E9E-4DED-BB16-02A1E578F92F}" destId="{EEE4CCC7-74EE-4E90-AB39-868474CDFD7B}" srcOrd="1" destOrd="0" presId="urn:microsoft.com/office/officeart/2005/8/layout/vList3"/>
    <dgm:cxn modelId="{EC1E370A-9A30-421B-AF1F-9008CF557653}" type="presParOf" srcId="{95AB3820-8E9E-4DED-BB16-02A1E578F92F}" destId="{AF3DFD82-7E34-43E2-9EC5-602C8E746509}" srcOrd="2" destOrd="0" presId="urn:microsoft.com/office/officeart/2005/8/layout/vList3"/>
    <dgm:cxn modelId="{5BACB6B1-3E3C-473B-822A-F1BC8DC758EC}" type="presParOf" srcId="{AF3DFD82-7E34-43E2-9EC5-602C8E746509}" destId="{C504A1A1-0CA1-490F-B549-975FC827ACE4}" srcOrd="0" destOrd="0" presId="urn:microsoft.com/office/officeart/2005/8/layout/vList3"/>
    <dgm:cxn modelId="{826C5E55-DCEE-4836-A0D2-E6E9D6F5C0AF}" type="presParOf" srcId="{AF3DFD82-7E34-43E2-9EC5-602C8E746509}" destId="{2F9FFAA0-9C68-4E34-8C70-CD32A0C62ED9}" srcOrd="1" destOrd="0" presId="urn:microsoft.com/office/officeart/2005/8/layout/vList3"/>
    <dgm:cxn modelId="{7CAAE154-C7CC-49F3-B707-7C1028F1D065}" type="presParOf" srcId="{95AB3820-8E9E-4DED-BB16-02A1E578F92F}" destId="{FA18BA75-2721-49D3-8208-A4BA372F5B6D}" srcOrd="3" destOrd="0" presId="urn:microsoft.com/office/officeart/2005/8/layout/vList3"/>
    <dgm:cxn modelId="{05B5CD25-B34D-46D4-95CD-07DD5B534512}" type="presParOf" srcId="{95AB3820-8E9E-4DED-BB16-02A1E578F92F}" destId="{FBEB9E15-C1A0-4F50-BC75-69FDD11DDCCD}" srcOrd="4" destOrd="0" presId="urn:microsoft.com/office/officeart/2005/8/layout/vList3"/>
    <dgm:cxn modelId="{34D5D5D3-6C12-4EC1-8E9A-8F9B34EFFEDC}" type="presParOf" srcId="{FBEB9E15-C1A0-4F50-BC75-69FDD11DDCCD}" destId="{06E28B21-8AF3-4438-816E-F5EAED46CFCB}" srcOrd="0" destOrd="0" presId="urn:microsoft.com/office/officeart/2005/8/layout/vList3"/>
    <dgm:cxn modelId="{CD76A121-6C6A-4895-B619-C2DC51CDD61E}" type="presParOf" srcId="{FBEB9E15-C1A0-4F50-BC75-69FDD11DDCCD}" destId="{A2B02FEA-2386-40C5-99ED-9D6B9EFB1223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BB51474-3BF0-4DAE-BA98-471A89EE409D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B751A-168E-430D-8FD3-D1773467B8D7}">
      <dgm:prSet custT="1"/>
      <dgm:spPr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b="1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Тематические мероприятия по актуальным вопросам внешнего муниципального финансового контроля и методологического обеспечения</a:t>
          </a:r>
        </a:p>
      </dgm:t>
    </dgm:pt>
    <dgm:pt modelId="{AEBB52B8-96E7-410D-99EE-724489089CB3}" type="parTrans" cxnId="{125C3A77-0EA6-4820-AF1D-71A0EF7C2751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32A2A2-4200-4020-B41F-58AA2A892F1E}" type="sibTrans" cxnId="{125C3A77-0EA6-4820-AF1D-71A0EF7C2751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AB3820-8E9E-4DED-BB16-02A1E578F92F}" type="pres">
      <dgm:prSet presAssocID="{3BB51474-3BF0-4DAE-BA98-471A89EE409D}" presName="linearFlow" presStyleCnt="0">
        <dgm:presLayoutVars>
          <dgm:dir/>
          <dgm:resizeHandles val="exact"/>
        </dgm:presLayoutVars>
      </dgm:prSet>
      <dgm:spPr/>
    </dgm:pt>
    <dgm:pt modelId="{CF30A6EA-D487-4448-BD21-E8E26396E48E}" type="pres">
      <dgm:prSet presAssocID="{7E1B751A-168E-430D-8FD3-D1773467B8D7}" presName="composite" presStyleCnt="0"/>
      <dgm:spPr/>
    </dgm:pt>
    <dgm:pt modelId="{E6B3AEF4-A180-45E5-9E98-1E0822D03B40}" type="pres">
      <dgm:prSet presAssocID="{7E1B751A-168E-430D-8FD3-D1773467B8D7}" presName="imgShp" presStyleLbl="fgImgPlace1" presStyleIdx="0" presStyleCnt="1" custLinFactX="-49859" custLinFactNeighborX="-100000" custLinFactNeighborY="124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C06D808B-2146-4412-9032-531F859D704E}" type="pres">
      <dgm:prSet presAssocID="{7E1B751A-168E-430D-8FD3-D1773467B8D7}" presName="txShp" presStyleLbl="node1" presStyleIdx="0" presStyleCnt="1" custScaleX="139022" custLinFactNeighborX="9429" custLinFactNeighborY="4">
        <dgm:presLayoutVars>
          <dgm:bulletEnabled val="1"/>
        </dgm:presLayoutVars>
      </dgm:prSet>
      <dgm:spPr/>
    </dgm:pt>
  </dgm:ptLst>
  <dgm:cxnLst>
    <dgm:cxn modelId="{125C3A77-0EA6-4820-AF1D-71A0EF7C2751}" srcId="{3BB51474-3BF0-4DAE-BA98-471A89EE409D}" destId="{7E1B751A-168E-430D-8FD3-D1773467B8D7}" srcOrd="0" destOrd="0" parTransId="{AEBB52B8-96E7-410D-99EE-724489089CB3}" sibTransId="{0A32A2A2-4200-4020-B41F-58AA2A892F1E}"/>
    <dgm:cxn modelId="{605254E9-192E-43EB-AB47-69AD15589E99}" type="presOf" srcId="{7E1B751A-168E-430D-8FD3-D1773467B8D7}" destId="{C06D808B-2146-4412-9032-531F859D704E}" srcOrd="0" destOrd="0" presId="urn:microsoft.com/office/officeart/2005/8/layout/vList3"/>
    <dgm:cxn modelId="{A5D824EE-EB3B-4D84-8D8F-6829A8F15B7C}" type="presOf" srcId="{3BB51474-3BF0-4DAE-BA98-471A89EE409D}" destId="{95AB3820-8E9E-4DED-BB16-02A1E578F92F}" srcOrd="0" destOrd="0" presId="urn:microsoft.com/office/officeart/2005/8/layout/vList3"/>
    <dgm:cxn modelId="{1725F80C-7F3B-4A03-B998-30A3F0471EEE}" type="presParOf" srcId="{95AB3820-8E9E-4DED-BB16-02A1E578F92F}" destId="{CF30A6EA-D487-4448-BD21-E8E26396E48E}" srcOrd="0" destOrd="0" presId="urn:microsoft.com/office/officeart/2005/8/layout/vList3"/>
    <dgm:cxn modelId="{DDDF19D8-CC21-4C1A-9D6C-176199B88C9E}" type="presParOf" srcId="{CF30A6EA-D487-4448-BD21-E8E26396E48E}" destId="{E6B3AEF4-A180-45E5-9E98-1E0822D03B40}" srcOrd="0" destOrd="0" presId="urn:microsoft.com/office/officeart/2005/8/layout/vList3"/>
    <dgm:cxn modelId="{8876943B-FDB5-496D-9D2E-699D2026AB33}" type="presParOf" srcId="{CF30A6EA-D487-4448-BD21-E8E26396E48E}" destId="{C06D808B-2146-4412-9032-531F859D704E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563028-D236-483F-A054-4583B8859279}">
      <dsp:nvSpPr>
        <dsp:cNvPr id="0" name=""/>
        <dsp:cNvSpPr/>
      </dsp:nvSpPr>
      <dsp:spPr>
        <a:xfrm>
          <a:off x="3222417" y="1772903"/>
          <a:ext cx="1577812" cy="96380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17747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образований</a:t>
          </a:r>
        </a:p>
      </dsp:txBody>
      <dsp:txXfrm>
        <a:off x="3453482" y="1914049"/>
        <a:ext cx="1115682" cy="681514"/>
      </dsp:txXfrm>
    </dsp:sp>
    <dsp:sp modelId="{64450485-B593-4A7C-952D-B0BB27E20D0A}">
      <dsp:nvSpPr>
        <dsp:cNvPr id="0" name=""/>
        <dsp:cNvSpPr/>
      </dsp:nvSpPr>
      <dsp:spPr>
        <a:xfrm rot="16304354">
          <a:off x="3829301" y="1206173"/>
          <a:ext cx="416436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83381" y="1336284"/>
        <a:ext cx="304890" cy="223092"/>
      </dsp:txXfrm>
    </dsp:sp>
    <dsp:sp modelId="{16BCC920-9DD7-4C5A-AD2F-7190ED366BED}">
      <dsp:nvSpPr>
        <dsp:cNvPr id="0" name=""/>
        <dsp:cNvSpPr/>
      </dsp:nvSpPr>
      <dsp:spPr>
        <a:xfrm>
          <a:off x="3236742" y="3468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1346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районов</a:t>
          </a:r>
        </a:p>
      </dsp:txBody>
      <dsp:txXfrm>
        <a:off x="3479257" y="147605"/>
        <a:ext cx="1170968" cy="695957"/>
      </dsp:txXfrm>
    </dsp:sp>
    <dsp:sp modelId="{4F3AF71B-D847-4071-BEFE-3345FCBB519B}">
      <dsp:nvSpPr>
        <dsp:cNvPr id="0" name=""/>
        <dsp:cNvSpPr/>
      </dsp:nvSpPr>
      <dsp:spPr>
        <a:xfrm rot="19380872">
          <a:off x="4642385" y="1457776"/>
          <a:ext cx="442332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53607" y="1565694"/>
        <a:ext cx="330786" cy="223092"/>
      </dsp:txXfrm>
    </dsp:sp>
    <dsp:sp modelId="{EC819CF8-FE1F-4211-807A-9F6EB252753B}">
      <dsp:nvSpPr>
        <dsp:cNvPr id="0" name=""/>
        <dsp:cNvSpPr/>
      </dsp:nvSpPr>
      <dsp:spPr>
        <a:xfrm>
          <a:off x="4859857" y="499999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399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округов</a:t>
          </a:r>
        </a:p>
      </dsp:txBody>
      <dsp:txXfrm>
        <a:off x="5102372" y="644136"/>
        <a:ext cx="1170968" cy="695957"/>
      </dsp:txXfrm>
    </dsp:sp>
    <dsp:sp modelId="{5BF47DE0-7958-46F5-AFF0-EFBE2626916D}">
      <dsp:nvSpPr>
        <dsp:cNvPr id="0" name=""/>
        <dsp:cNvSpPr/>
      </dsp:nvSpPr>
      <dsp:spPr>
        <a:xfrm rot="21503521">
          <a:off x="4945866" y="2046306"/>
          <a:ext cx="278113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45882" y="2121841"/>
        <a:ext cx="194679" cy="223092"/>
      </dsp:txXfrm>
    </dsp:sp>
    <dsp:sp modelId="{B5F1F8C7-6B5C-49E7-BCDD-1CC19AA30602}">
      <dsp:nvSpPr>
        <dsp:cNvPr id="0" name=""/>
        <dsp:cNvSpPr/>
      </dsp:nvSpPr>
      <dsp:spPr>
        <a:xfrm>
          <a:off x="5323010" y="1702626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579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округов</a:t>
          </a:r>
        </a:p>
      </dsp:txBody>
      <dsp:txXfrm>
        <a:off x="5565525" y="1846763"/>
        <a:ext cx="1170968" cy="695957"/>
      </dsp:txXfrm>
    </dsp:sp>
    <dsp:sp modelId="{C57DF62A-D92A-4E47-8E8E-7A0E1C08B47A}">
      <dsp:nvSpPr>
        <dsp:cNvPr id="0" name=""/>
        <dsp:cNvSpPr/>
      </dsp:nvSpPr>
      <dsp:spPr>
        <a:xfrm rot="2045802">
          <a:off x="4698715" y="2696116"/>
          <a:ext cx="512219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08303" y="2739214"/>
        <a:ext cx="400673" cy="223092"/>
      </dsp:txXfrm>
    </dsp:sp>
    <dsp:sp modelId="{20E3798C-4291-4061-94B8-D2BF14AC5B06}">
      <dsp:nvSpPr>
        <dsp:cNvPr id="0" name=""/>
        <dsp:cNvSpPr/>
      </dsp:nvSpPr>
      <dsp:spPr>
        <a:xfrm>
          <a:off x="5058421" y="3032069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округа с внутригородским делением</a:t>
          </a:r>
        </a:p>
      </dsp:txBody>
      <dsp:txXfrm>
        <a:off x="5300936" y="3176206"/>
        <a:ext cx="1170968" cy="695957"/>
      </dsp:txXfrm>
    </dsp:sp>
    <dsp:sp modelId="{E7015548-D35E-4AB7-9ECA-8A62341F35A4}">
      <dsp:nvSpPr>
        <dsp:cNvPr id="0" name=""/>
        <dsp:cNvSpPr/>
      </dsp:nvSpPr>
      <dsp:spPr>
        <a:xfrm rot="5284234">
          <a:off x="3899739" y="2854129"/>
          <a:ext cx="324475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46771" y="2879850"/>
        <a:ext cx="227133" cy="223092"/>
      </dsp:txXfrm>
    </dsp:sp>
    <dsp:sp modelId="{C3CD473A-3FBC-48DA-BE6A-B18C82E88C6C}">
      <dsp:nvSpPr>
        <dsp:cNvPr id="0" name=""/>
        <dsp:cNvSpPr/>
      </dsp:nvSpPr>
      <dsp:spPr>
        <a:xfrm>
          <a:off x="3236742" y="3348380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19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внутригородских районов</a:t>
          </a:r>
        </a:p>
      </dsp:txBody>
      <dsp:txXfrm>
        <a:off x="3479257" y="3492517"/>
        <a:ext cx="1170968" cy="695957"/>
      </dsp:txXfrm>
    </dsp:sp>
    <dsp:sp modelId="{FB402C65-BAED-4DDB-B12A-FA2E3FDBDC26}">
      <dsp:nvSpPr>
        <dsp:cNvPr id="0" name=""/>
        <dsp:cNvSpPr/>
      </dsp:nvSpPr>
      <dsp:spPr>
        <a:xfrm rot="8865118">
          <a:off x="2823689" y="2659982"/>
          <a:ext cx="501495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926632" y="2704586"/>
        <a:ext cx="389949" cy="223092"/>
      </dsp:txXfrm>
    </dsp:sp>
    <dsp:sp modelId="{CE32DDE1-4215-4CC5-BB67-6182B5C6545B}">
      <dsp:nvSpPr>
        <dsp:cNvPr id="0" name=""/>
        <dsp:cNvSpPr/>
      </dsp:nvSpPr>
      <dsp:spPr>
        <a:xfrm>
          <a:off x="1266544" y="2971997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267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внутригородских территорий городов федерального значения</a:t>
          </a:r>
        </a:p>
      </dsp:txBody>
      <dsp:txXfrm>
        <a:off x="1509059" y="3116134"/>
        <a:ext cx="1170968" cy="695957"/>
      </dsp:txXfrm>
    </dsp:sp>
    <dsp:sp modelId="{3EDC4560-E59D-4DCF-A430-6D2BC0A54D14}">
      <dsp:nvSpPr>
        <dsp:cNvPr id="0" name=""/>
        <dsp:cNvSpPr/>
      </dsp:nvSpPr>
      <dsp:spPr>
        <a:xfrm rot="10930774">
          <a:off x="2724224" y="2026634"/>
          <a:ext cx="353300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830176" y="2103013"/>
        <a:ext cx="247310" cy="223092"/>
      </dsp:txXfrm>
    </dsp:sp>
    <dsp:sp modelId="{2BDFBC26-8841-40DF-9091-185E4B60CFCE}">
      <dsp:nvSpPr>
        <dsp:cNvPr id="0" name=""/>
        <dsp:cNvSpPr/>
      </dsp:nvSpPr>
      <dsp:spPr>
        <a:xfrm>
          <a:off x="903515" y="1675924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1142</a:t>
          </a: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городских поселения</a:t>
          </a:r>
        </a:p>
      </dsp:txBody>
      <dsp:txXfrm>
        <a:off x="1146030" y="1820061"/>
        <a:ext cx="1170968" cy="695957"/>
      </dsp:txXfrm>
    </dsp:sp>
    <dsp:sp modelId="{F4CECE10-8FA7-423E-8265-34C4244D2766}">
      <dsp:nvSpPr>
        <dsp:cNvPr id="0" name=""/>
        <dsp:cNvSpPr/>
      </dsp:nvSpPr>
      <dsp:spPr>
        <a:xfrm rot="13126930">
          <a:off x="3017004" y="1441096"/>
          <a:ext cx="425990" cy="3718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116254" y="1550394"/>
        <a:ext cx="314444" cy="223092"/>
      </dsp:txXfrm>
    </dsp:sp>
    <dsp:sp modelId="{3C4B1366-A713-45B5-8AC3-6444330244EE}">
      <dsp:nvSpPr>
        <dsp:cNvPr id="0" name=""/>
        <dsp:cNvSpPr/>
      </dsp:nvSpPr>
      <dsp:spPr>
        <a:xfrm>
          <a:off x="1586931" y="479976"/>
          <a:ext cx="1655998" cy="9842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13992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сельских поселения</a:t>
          </a:r>
        </a:p>
      </dsp:txBody>
      <dsp:txXfrm>
        <a:off x="1829446" y="624113"/>
        <a:ext cx="1170968" cy="695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68B661-8EC0-4A3A-8E46-9994A23EA800}">
      <dsp:nvSpPr>
        <dsp:cNvPr id="0" name=""/>
        <dsp:cNvSpPr/>
      </dsp:nvSpPr>
      <dsp:spPr>
        <a:xfrm>
          <a:off x="4331719" y="1747427"/>
          <a:ext cx="1056180" cy="214212"/>
        </a:xfrm>
        <a:custGeom>
          <a:avLst/>
          <a:gdLst/>
          <a:ahLst/>
          <a:cxnLst/>
          <a:rect l="0" t="0" r="0" b="0"/>
          <a:pathLst>
            <a:path>
              <a:moveTo>
                <a:pt x="0" y="214212"/>
              </a:moveTo>
              <a:lnTo>
                <a:pt x="1056180" y="0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C91190-A003-48E9-B25A-0548AD59A2B8}">
      <dsp:nvSpPr>
        <dsp:cNvPr id="0" name=""/>
        <dsp:cNvSpPr/>
      </dsp:nvSpPr>
      <dsp:spPr>
        <a:xfrm>
          <a:off x="3237020" y="1752915"/>
          <a:ext cx="1094699" cy="208725"/>
        </a:xfrm>
        <a:custGeom>
          <a:avLst/>
          <a:gdLst/>
          <a:ahLst/>
          <a:cxnLst/>
          <a:rect l="0" t="0" r="0" b="0"/>
          <a:pathLst>
            <a:path>
              <a:moveTo>
                <a:pt x="1094699" y="208725"/>
              </a:moveTo>
              <a:lnTo>
                <a:pt x="0" y="0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269125-50F0-4AD4-81A6-4CF21701D158}">
      <dsp:nvSpPr>
        <dsp:cNvPr id="0" name=""/>
        <dsp:cNvSpPr/>
      </dsp:nvSpPr>
      <dsp:spPr>
        <a:xfrm>
          <a:off x="4331719" y="1961640"/>
          <a:ext cx="3589373" cy="1011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5509"/>
              </a:lnTo>
              <a:lnTo>
                <a:pt x="3589373" y="855509"/>
              </a:lnTo>
              <a:lnTo>
                <a:pt x="3589373" y="1011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2D12C8-B0CF-4CC2-996F-87AEF02143D1}">
      <dsp:nvSpPr>
        <dsp:cNvPr id="0" name=""/>
        <dsp:cNvSpPr/>
      </dsp:nvSpPr>
      <dsp:spPr>
        <a:xfrm>
          <a:off x="4331719" y="1961640"/>
          <a:ext cx="1794686" cy="1011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5509"/>
              </a:lnTo>
              <a:lnTo>
                <a:pt x="1794686" y="855509"/>
              </a:lnTo>
              <a:lnTo>
                <a:pt x="1794686" y="1011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23607-CC90-48A8-80B9-D2B42F1B237E}">
      <dsp:nvSpPr>
        <dsp:cNvPr id="0" name=""/>
        <dsp:cNvSpPr/>
      </dsp:nvSpPr>
      <dsp:spPr>
        <a:xfrm>
          <a:off x="4285999" y="1961640"/>
          <a:ext cx="91440" cy="10112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11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E2EB18-8A23-4EE2-9C98-363A60D92D26}">
      <dsp:nvSpPr>
        <dsp:cNvPr id="0" name=""/>
        <dsp:cNvSpPr/>
      </dsp:nvSpPr>
      <dsp:spPr>
        <a:xfrm>
          <a:off x="2537032" y="1961640"/>
          <a:ext cx="1794686" cy="1011246"/>
        </a:xfrm>
        <a:custGeom>
          <a:avLst/>
          <a:gdLst/>
          <a:ahLst/>
          <a:cxnLst/>
          <a:rect l="0" t="0" r="0" b="0"/>
          <a:pathLst>
            <a:path>
              <a:moveTo>
                <a:pt x="1794686" y="0"/>
              </a:moveTo>
              <a:lnTo>
                <a:pt x="1794686" y="855509"/>
              </a:lnTo>
              <a:lnTo>
                <a:pt x="0" y="855509"/>
              </a:lnTo>
              <a:lnTo>
                <a:pt x="0" y="1011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12C18-DC6E-4D46-B03A-F3D052AECC51}">
      <dsp:nvSpPr>
        <dsp:cNvPr id="0" name=""/>
        <dsp:cNvSpPr/>
      </dsp:nvSpPr>
      <dsp:spPr>
        <a:xfrm>
          <a:off x="742346" y="1961640"/>
          <a:ext cx="3589373" cy="1011246"/>
        </a:xfrm>
        <a:custGeom>
          <a:avLst/>
          <a:gdLst/>
          <a:ahLst/>
          <a:cxnLst/>
          <a:rect l="0" t="0" r="0" b="0"/>
          <a:pathLst>
            <a:path>
              <a:moveTo>
                <a:pt x="3589373" y="0"/>
              </a:moveTo>
              <a:lnTo>
                <a:pt x="3589373" y="855509"/>
              </a:lnTo>
              <a:lnTo>
                <a:pt x="0" y="855509"/>
              </a:lnTo>
              <a:lnTo>
                <a:pt x="0" y="1011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91EF6A-9BA4-4FE6-BFC2-EE84CF3AF352}">
      <dsp:nvSpPr>
        <dsp:cNvPr id="0" name=""/>
        <dsp:cNvSpPr/>
      </dsp:nvSpPr>
      <dsp:spPr>
        <a:xfrm>
          <a:off x="3590113" y="91763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Совет контрольно-счетных органов при Счетной палате Российской Федерации</a:t>
          </a:r>
        </a:p>
      </dsp:txBody>
      <dsp:txXfrm>
        <a:off x="3590113" y="917636"/>
        <a:ext cx="1483212" cy="1044003"/>
      </dsp:txXfrm>
    </dsp:sp>
    <dsp:sp modelId="{418D1588-C51D-45C5-8339-9DE149AF1D08}">
      <dsp:nvSpPr>
        <dsp:cNvPr id="0" name=""/>
        <dsp:cNvSpPr/>
      </dsp:nvSpPr>
      <dsp:spPr>
        <a:xfrm>
          <a:off x="740" y="297288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Председатель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Счетной палаты Российской Федерации</a:t>
          </a:r>
        </a:p>
      </dsp:txBody>
      <dsp:txXfrm>
        <a:off x="740" y="2972886"/>
        <a:ext cx="1483212" cy="1044003"/>
      </dsp:txXfrm>
    </dsp:sp>
    <dsp:sp modelId="{9DF4A649-59D8-4431-9E2B-5877EE67ECA0}">
      <dsp:nvSpPr>
        <dsp:cNvPr id="0" name=""/>
        <dsp:cNvSpPr/>
      </dsp:nvSpPr>
      <dsp:spPr>
        <a:xfrm>
          <a:off x="1795426" y="297288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Заместитель Председателя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Счетной палаты Российской Федерации</a:t>
          </a:r>
        </a:p>
      </dsp:txBody>
      <dsp:txXfrm>
        <a:off x="1795426" y="2972886"/>
        <a:ext cx="1483212" cy="1044003"/>
      </dsp:txXfrm>
    </dsp:sp>
    <dsp:sp modelId="{1D070B9A-0012-43E6-B716-E8782B828575}">
      <dsp:nvSpPr>
        <dsp:cNvPr id="0" name=""/>
        <dsp:cNvSpPr/>
      </dsp:nvSpPr>
      <dsp:spPr>
        <a:xfrm>
          <a:off x="3590113" y="297288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Председатели контрольно-счетных органов субъектов Российской Федерации и федеральных территорий</a:t>
          </a:r>
        </a:p>
      </dsp:txBody>
      <dsp:txXfrm>
        <a:off x="3590113" y="2972886"/>
        <a:ext cx="1483212" cy="1044003"/>
      </dsp:txXfrm>
    </dsp:sp>
    <dsp:sp modelId="{6ADBD41B-2A39-4B81-A1BC-AFCFECFFBC8D}">
      <dsp:nvSpPr>
        <dsp:cNvPr id="0" name=""/>
        <dsp:cNvSpPr/>
      </dsp:nvSpPr>
      <dsp:spPr>
        <a:xfrm>
          <a:off x="5384800" y="297288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Директор Департамента международного и регионального сотрудничества аппарата СП РФ</a:t>
          </a:r>
        </a:p>
      </dsp:txBody>
      <dsp:txXfrm>
        <a:off x="5384800" y="2972886"/>
        <a:ext cx="1483212" cy="1044003"/>
      </dsp:txXfrm>
    </dsp:sp>
    <dsp:sp modelId="{5EFF1A19-C8FE-4ADB-B2DE-C48B0915EB82}">
      <dsp:nvSpPr>
        <dsp:cNvPr id="0" name=""/>
        <dsp:cNvSpPr/>
      </dsp:nvSpPr>
      <dsp:spPr>
        <a:xfrm>
          <a:off x="7179486" y="2972886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Ответственный секретарь Совета</a:t>
          </a:r>
        </a:p>
      </dsp:txBody>
      <dsp:txXfrm>
        <a:off x="7179486" y="2972886"/>
        <a:ext cx="1483212" cy="1044003"/>
      </dsp:txXfrm>
    </dsp:sp>
    <dsp:sp modelId="{E845172B-2C57-4CCD-94D1-CF20388735C9}">
      <dsp:nvSpPr>
        <dsp:cNvPr id="0" name=""/>
        <dsp:cNvSpPr/>
      </dsp:nvSpPr>
      <dsp:spPr>
        <a:xfrm>
          <a:off x="1753807" y="1230913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Президиум Совета</a:t>
          </a:r>
        </a:p>
      </dsp:txBody>
      <dsp:txXfrm>
        <a:off x="1753807" y="1230913"/>
        <a:ext cx="1483212" cy="1044003"/>
      </dsp:txXfrm>
    </dsp:sp>
    <dsp:sp modelId="{53982756-88F5-4162-B2A5-EEEECDAFC15B}">
      <dsp:nvSpPr>
        <dsp:cNvPr id="0" name=""/>
        <dsp:cNvSpPr/>
      </dsp:nvSpPr>
      <dsp:spPr>
        <a:xfrm>
          <a:off x="5387899" y="1225425"/>
          <a:ext cx="1483212" cy="10440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Комиссии </a:t>
          </a:r>
          <a:b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Отделения Совета</a:t>
          </a:r>
        </a:p>
      </dsp:txBody>
      <dsp:txXfrm>
        <a:off x="5387899" y="1225425"/>
        <a:ext cx="1483212" cy="10440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3F539A-5F82-4EAB-865D-21B7979EBC25}">
      <dsp:nvSpPr>
        <dsp:cNvPr id="0" name=""/>
        <dsp:cNvSpPr/>
      </dsp:nvSpPr>
      <dsp:spPr>
        <a:xfrm>
          <a:off x="479561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7925F2-CC0F-4A4A-BF33-9EB09016B9D7}">
      <dsp:nvSpPr>
        <dsp:cNvPr id="0" name=""/>
        <dsp:cNvSpPr/>
      </dsp:nvSpPr>
      <dsp:spPr>
        <a:xfrm>
          <a:off x="479561" y="864742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Карнакова Ирина Валериевна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9561" y="864742"/>
        <a:ext cx="810998" cy="369653"/>
      </dsp:txXfrm>
    </dsp:sp>
    <dsp:sp modelId="{B4C40A7A-809D-46C4-B069-45E2B8C529AB}">
      <dsp:nvSpPr>
        <dsp:cNvPr id="0" name=""/>
        <dsp:cNvSpPr/>
      </dsp:nvSpPr>
      <dsp:spPr>
        <a:xfrm>
          <a:off x="1323137" y="923458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1980" t="12641" r="21980" b="12641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2342ED-50E1-4FBE-9A65-B8391AB32DD9}">
      <dsp:nvSpPr>
        <dsp:cNvPr id="0" name=""/>
        <dsp:cNvSpPr/>
      </dsp:nvSpPr>
      <dsp:spPr>
        <a:xfrm>
          <a:off x="1826060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0535D8-7C92-4C88-9094-45085CDE5BD4}">
      <dsp:nvSpPr>
        <dsp:cNvPr id="0" name=""/>
        <dsp:cNvSpPr/>
      </dsp:nvSpPr>
      <dsp:spPr>
        <a:xfrm>
          <a:off x="1826060" y="864742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Морозова Ольга Сергеевна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26060" y="864742"/>
        <a:ext cx="810998" cy="369653"/>
      </dsp:txXfrm>
    </dsp:sp>
    <dsp:sp modelId="{BF508843-43F8-46BC-843B-1D3C3752F5BF}">
      <dsp:nvSpPr>
        <dsp:cNvPr id="0" name=""/>
        <dsp:cNvSpPr/>
      </dsp:nvSpPr>
      <dsp:spPr>
        <a:xfrm>
          <a:off x="2669636" y="923458"/>
          <a:ext cx="403066" cy="40306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6D45CC-C1B4-4BB0-BAD7-222F348FB582}">
      <dsp:nvSpPr>
        <dsp:cNvPr id="0" name=""/>
        <dsp:cNvSpPr/>
      </dsp:nvSpPr>
      <dsp:spPr>
        <a:xfrm>
          <a:off x="3172559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7FDD9-698F-446B-AE09-34650EA63203}">
      <dsp:nvSpPr>
        <dsp:cNvPr id="0" name=""/>
        <dsp:cNvSpPr/>
      </dsp:nvSpPr>
      <dsp:spPr>
        <a:xfrm>
          <a:off x="3172559" y="86394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Петренко</a:t>
          </a:r>
          <a:r>
            <a:rPr lang="en-US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Елена Андреевна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2559" y="863943"/>
        <a:ext cx="810998" cy="369653"/>
      </dsp:txXfrm>
    </dsp:sp>
    <dsp:sp modelId="{6C545391-C4E7-457A-AB9F-BE1E0B6A37BD}">
      <dsp:nvSpPr>
        <dsp:cNvPr id="0" name=""/>
        <dsp:cNvSpPr/>
      </dsp:nvSpPr>
      <dsp:spPr>
        <a:xfrm>
          <a:off x="4016135" y="923458"/>
          <a:ext cx="403066" cy="40306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E45AF-92B2-4481-8240-3656E43BE45D}">
      <dsp:nvSpPr>
        <dsp:cNvPr id="0" name=""/>
        <dsp:cNvSpPr/>
      </dsp:nvSpPr>
      <dsp:spPr>
        <a:xfrm>
          <a:off x="4519058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DB38F5-430F-4F3E-9915-D252CAC97713}">
      <dsp:nvSpPr>
        <dsp:cNvPr id="0" name=""/>
        <dsp:cNvSpPr/>
      </dsp:nvSpPr>
      <dsp:spPr>
        <a:xfrm>
          <a:off x="4519058" y="864742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Кясова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Дина </a:t>
          </a: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Чамаловна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 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19058" y="864742"/>
        <a:ext cx="810998" cy="369653"/>
      </dsp:txXfrm>
    </dsp:sp>
    <dsp:sp modelId="{6DEF5902-81F8-494F-8F7D-1EBC6A26DE72}">
      <dsp:nvSpPr>
        <dsp:cNvPr id="0" name=""/>
        <dsp:cNvSpPr/>
      </dsp:nvSpPr>
      <dsp:spPr>
        <a:xfrm>
          <a:off x="5362634" y="923458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2641" t="3301" r="12641" b="3301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29A76-23B3-4BFD-968D-2DAEC8B696D0}">
      <dsp:nvSpPr>
        <dsp:cNvPr id="0" name=""/>
        <dsp:cNvSpPr/>
      </dsp:nvSpPr>
      <dsp:spPr>
        <a:xfrm>
          <a:off x="5865557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A4174F-AC79-4937-AF32-04DD0014D6DB}">
      <dsp:nvSpPr>
        <dsp:cNvPr id="0" name=""/>
        <dsp:cNvSpPr/>
      </dsp:nvSpPr>
      <dsp:spPr>
        <a:xfrm>
          <a:off x="5865557" y="864742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Гурьев Игорь Валерьевич</a:t>
          </a:r>
        </a:p>
      </dsp:txBody>
      <dsp:txXfrm>
        <a:off x="5865557" y="864742"/>
        <a:ext cx="810998" cy="369653"/>
      </dsp:txXfrm>
    </dsp:sp>
    <dsp:sp modelId="{A8DD6828-C4A0-493B-87BB-86DCEA75226C}">
      <dsp:nvSpPr>
        <dsp:cNvPr id="0" name=""/>
        <dsp:cNvSpPr/>
      </dsp:nvSpPr>
      <dsp:spPr>
        <a:xfrm>
          <a:off x="6709133" y="923458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5343" r="14274" b="5343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781DD2-E3B4-4C69-ABB7-2A856C80CC05}">
      <dsp:nvSpPr>
        <dsp:cNvPr id="0" name=""/>
        <dsp:cNvSpPr/>
      </dsp:nvSpPr>
      <dsp:spPr>
        <a:xfrm>
          <a:off x="7212056" y="5083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D439A-74ED-4556-AAA6-6F24E2D14985}">
      <dsp:nvSpPr>
        <dsp:cNvPr id="0" name=""/>
        <dsp:cNvSpPr/>
      </dsp:nvSpPr>
      <dsp:spPr>
        <a:xfrm>
          <a:off x="7212056" y="864742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Миненок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Виктор Владимирович</a:t>
          </a:r>
        </a:p>
      </dsp:txBody>
      <dsp:txXfrm>
        <a:off x="7212056" y="864742"/>
        <a:ext cx="810998" cy="369653"/>
      </dsp:txXfrm>
    </dsp:sp>
    <dsp:sp modelId="{70300E2E-56F7-4F3A-B051-5AECD4FA77EB}">
      <dsp:nvSpPr>
        <dsp:cNvPr id="0" name=""/>
        <dsp:cNvSpPr/>
      </dsp:nvSpPr>
      <dsp:spPr>
        <a:xfrm>
          <a:off x="8055632" y="923458"/>
          <a:ext cx="403066" cy="403066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5A57DE-179F-482A-AE77-44AF672E69F3}">
      <dsp:nvSpPr>
        <dsp:cNvPr id="0" name=""/>
        <dsp:cNvSpPr/>
      </dsp:nvSpPr>
      <dsp:spPr>
        <a:xfrm>
          <a:off x="479561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719AF7-EFE8-4EA9-904C-C8E54DDDB509}">
      <dsp:nvSpPr>
        <dsp:cNvPr id="0" name=""/>
        <dsp:cNvSpPr/>
      </dsp:nvSpPr>
      <dsp:spPr>
        <a:xfrm>
          <a:off x="479561" y="238581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00" tIns="0" rIns="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Рогачев Игорь Александрович</a:t>
          </a:r>
        </a:p>
      </dsp:txBody>
      <dsp:txXfrm>
        <a:off x="479561" y="2385813"/>
        <a:ext cx="810998" cy="369653"/>
      </dsp:txXfrm>
    </dsp:sp>
    <dsp:sp modelId="{ADADF9A5-EA43-4052-BD45-76A5D75DB7A4}">
      <dsp:nvSpPr>
        <dsp:cNvPr id="0" name=""/>
        <dsp:cNvSpPr/>
      </dsp:nvSpPr>
      <dsp:spPr>
        <a:xfrm>
          <a:off x="1323137" y="244452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3589" r="9808" b="-3589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5697EF-D21B-493A-9B3E-8C10E84D7B9C}">
      <dsp:nvSpPr>
        <dsp:cNvPr id="0" name=""/>
        <dsp:cNvSpPr/>
      </dsp:nvSpPr>
      <dsp:spPr>
        <a:xfrm>
          <a:off x="1826060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CED6C0-2245-4FFF-B83C-A8F03A034448}">
      <dsp:nvSpPr>
        <dsp:cNvPr id="0" name=""/>
        <dsp:cNvSpPr/>
      </dsp:nvSpPr>
      <dsp:spPr>
        <a:xfrm>
          <a:off x="1826060" y="238581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Букарева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Елена Борисовна </a:t>
          </a:r>
        </a:p>
      </dsp:txBody>
      <dsp:txXfrm>
        <a:off x="1826060" y="2385813"/>
        <a:ext cx="810998" cy="369653"/>
      </dsp:txXfrm>
    </dsp:sp>
    <dsp:sp modelId="{4E66C1E6-B07F-4F0E-AA7E-9E11ACE9D03B}">
      <dsp:nvSpPr>
        <dsp:cNvPr id="0" name=""/>
        <dsp:cNvSpPr/>
      </dsp:nvSpPr>
      <dsp:spPr>
        <a:xfrm>
          <a:off x="2669636" y="2444529"/>
          <a:ext cx="403066" cy="403066"/>
        </a:xfrm>
        <a:prstGeom prst="ellipse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DE04A3-9106-40A6-97C2-2996C03815B0}">
      <dsp:nvSpPr>
        <dsp:cNvPr id="0" name=""/>
        <dsp:cNvSpPr/>
      </dsp:nvSpPr>
      <dsp:spPr>
        <a:xfrm>
          <a:off x="3172559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1B6A60-A1FA-49C3-8028-245E0A997158}">
      <dsp:nvSpPr>
        <dsp:cNvPr id="0" name=""/>
        <dsp:cNvSpPr/>
      </dsp:nvSpPr>
      <dsp:spPr>
        <a:xfrm>
          <a:off x="3172559" y="238581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Просвиркин Юрий Борисович</a:t>
          </a:r>
        </a:p>
      </dsp:txBody>
      <dsp:txXfrm>
        <a:off x="3172559" y="2385813"/>
        <a:ext cx="810998" cy="369653"/>
      </dsp:txXfrm>
    </dsp:sp>
    <dsp:sp modelId="{2F9B4161-7060-4A1C-A5E3-E4DCA4336813}">
      <dsp:nvSpPr>
        <dsp:cNvPr id="0" name=""/>
        <dsp:cNvSpPr/>
      </dsp:nvSpPr>
      <dsp:spPr>
        <a:xfrm>
          <a:off x="4016135" y="244452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343" t="877" r="5343" b="877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A1F08C-D729-4626-82B8-D268D4732253}">
      <dsp:nvSpPr>
        <dsp:cNvPr id="0" name=""/>
        <dsp:cNvSpPr/>
      </dsp:nvSpPr>
      <dsp:spPr>
        <a:xfrm>
          <a:off x="4519058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60913-6B5C-4645-8EF6-A6BE96728B40}">
      <dsp:nvSpPr>
        <dsp:cNvPr id="0" name=""/>
        <dsp:cNvSpPr/>
      </dsp:nvSpPr>
      <dsp:spPr>
        <a:xfrm>
          <a:off x="4541618" y="2379026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Ипатова Татьяна Владимировна 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41618" y="2379026"/>
        <a:ext cx="810998" cy="369653"/>
      </dsp:txXfrm>
    </dsp:sp>
    <dsp:sp modelId="{AFFFE2AA-2FDA-4FF0-8ACA-51C46624E72D}">
      <dsp:nvSpPr>
        <dsp:cNvPr id="0" name=""/>
        <dsp:cNvSpPr/>
      </dsp:nvSpPr>
      <dsp:spPr>
        <a:xfrm>
          <a:off x="5362634" y="244452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877" r="14274" b="877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309CB3-4D2A-4F9E-AC9A-0A77F788B66B}">
      <dsp:nvSpPr>
        <dsp:cNvPr id="0" name=""/>
        <dsp:cNvSpPr/>
      </dsp:nvSpPr>
      <dsp:spPr>
        <a:xfrm>
          <a:off x="5865557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C3B95-A41B-4D41-9F4F-398AC234131E}">
      <dsp:nvSpPr>
        <dsp:cNvPr id="0" name=""/>
        <dsp:cNvSpPr/>
      </dsp:nvSpPr>
      <dsp:spPr>
        <a:xfrm>
          <a:off x="5865557" y="238581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Лошкин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Алексей Александрович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865557" y="2385813"/>
        <a:ext cx="810998" cy="369653"/>
      </dsp:txXfrm>
    </dsp:sp>
    <dsp:sp modelId="{D577FA1F-7210-4660-82EB-1A4F5CEA71B3}">
      <dsp:nvSpPr>
        <dsp:cNvPr id="0" name=""/>
        <dsp:cNvSpPr/>
      </dsp:nvSpPr>
      <dsp:spPr>
        <a:xfrm>
          <a:off x="6709133" y="244452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343" t="-3589" r="5343" b="-3589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63E68A-9BBF-4D67-9B96-F6D3ADE5FFAE}">
      <dsp:nvSpPr>
        <dsp:cNvPr id="0" name=""/>
        <dsp:cNvSpPr/>
      </dsp:nvSpPr>
      <dsp:spPr>
        <a:xfrm>
          <a:off x="7212056" y="1526154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A46867-E153-4FEC-B7C5-1A844AB71B2A}">
      <dsp:nvSpPr>
        <dsp:cNvPr id="0" name=""/>
        <dsp:cNvSpPr/>
      </dsp:nvSpPr>
      <dsp:spPr>
        <a:xfrm>
          <a:off x="7212056" y="238581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Маркунас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Владислав Жанович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212056" y="2385813"/>
        <a:ext cx="810998" cy="369653"/>
      </dsp:txXfrm>
    </dsp:sp>
    <dsp:sp modelId="{22751535-A4AC-41E0-A634-8C52E597014B}">
      <dsp:nvSpPr>
        <dsp:cNvPr id="0" name=""/>
        <dsp:cNvSpPr/>
      </dsp:nvSpPr>
      <dsp:spPr>
        <a:xfrm>
          <a:off x="8055632" y="244452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89" t="5343" r="-3589" b="5343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A14B37-19AF-45BC-96C9-16F803261D64}">
      <dsp:nvSpPr>
        <dsp:cNvPr id="0" name=""/>
        <dsp:cNvSpPr/>
      </dsp:nvSpPr>
      <dsp:spPr>
        <a:xfrm>
          <a:off x="1152810" y="3047225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6F4D3F-85CC-45B4-AB71-55855C522169}">
      <dsp:nvSpPr>
        <dsp:cNvPr id="0" name=""/>
        <dsp:cNvSpPr/>
      </dsp:nvSpPr>
      <dsp:spPr>
        <a:xfrm>
          <a:off x="1152810" y="390688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Метелькова</a:t>
          </a: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Татьяна Леонидовна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52810" y="3906883"/>
        <a:ext cx="810998" cy="369653"/>
      </dsp:txXfrm>
    </dsp:sp>
    <dsp:sp modelId="{173F3C67-2585-4F32-8217-5FE7D21E551F}">
      <dsp:nvSpPr>
        <dsp:cNvPr id="0" name=""/>
        <dsp:cNvSpPr/>
      </dsp:nvSpPr>
      <dsp:spPr>
        <a:xfrm>
          <a:off x="1996386" y="396559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877" r="9808" b="877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71C6D8-1ED1-4E9B-AC67-473F68F4F9DE}">
      <dsp:nvSpPr>
        <dsp:cNvPr id="0" name=""/>
        <dsp:cNvSpPr/>
      </dsp:nvSpPr>
      <dsp:spPr>
        <a:xfrm>
          <a:off x="2499309" y="3047225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777EC8-2F21-425C-98F7-5E906A2708E8}">
      <dsp:nvSpPr>
        <dsp:cNvPr id="0" name=""/>
        <dsp:cNvSpPr/>
      </dsp:nvSpPr>
      <dsp:spPr>
        <a:xfrm>
          <a:off x="2499309" y="390688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Титова Марина Владимировна</a:t>
          </a:r>
        </a:p>
      </dsp:txBody>
      <dsp:txXfrm>
        <a:off x="2499309" y="3906883"/>
        <a:ext cx="810998" cy="369653"/>
      </dsp:txXfrm>
    </dsp:sp>
    <dsp:sp modelId="{B4661D72-532B-43AD-82D4-DC8935736ADB}">
      <dsp:nvSpPr>
        <dsp:cNvPr id="0" name=""/>
        <dsp:cNvSpPr/>
      </dsp:nvSpPr>
      <dsp:spPr>
        <a:xfrm>
          <a:off x="3342885" y="396559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3589" r="9808" b="-3589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8B6D9-2FF3-446B-84FC-7D6203622160}">
      <dsp:nvSpPr>
        <dsp:cNvPr id="0" name=""/>
        <dsp:cNvSpPr/>
      </dsp:nvSpPr>
      <dsp:spPr>
        <a:xfrm>
          <a:off x="3845809" y="3047225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3B4AD9-4D80-4F24-83BB-7A7258FA422F}">
      <dsp:nvSpPr>
        <dsp:cNvPr id="0" name=""/>
        <dsp:cNvSpPr/>
      </dsp:nvSpPr>
      <dsp:spPr>
        <a:xfrm>
          <a:off x="3845809" y="390688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Чернядьева Ольга Николаевна</a:t>
          </a:r>
          <a:endParaRPr lang="ru-RU" sz="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45809" y="3906883"/>
        <a:ext cx="810998" cy="369653"/>
      </dsp:txXfrm>
    </dsp:sp>
    <dsp:sp modelId="{A4B10B3F-AD52-407B-BC51-E01083CC049C}">
      <dsp:nvSpPr>
        <dsp:cNvPr id="0" name=""/>
        <dsp:cNvSpPr/>
      </dsp:nvSpPr>
      <dsp:spPr>
        <a:xfrm>
          <a:off x="4689384" y="396559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74" t="5343" r="14274" b="5343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E0542A-ECB0-40AA-AF65-E666CBB38996}">
      <dsp:nvSpPr>
        <dsp:cNvPr id="0" name=""/>
        <dsp:cNvSpPr/>
      </dsp:nvSpPr>
      <dsp:spPr>
        <a:xfrm>
          <a:off x="5192308" y="3047225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CEEDC-FBC0-4983-B0AE-62A84C3103ED}">
      <dsp:nvSpPr>
        <dsp:cNvPr id="0" name=""/>
        <dsp:cNvSpPr/>
      </dsp:nvSpPr>
      <dsp:spPr>
        <a:xfrm>
          <a:off x="5192308" y="3906883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Максимов Олег Владимирович</a:t>
          </a: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92308" y="3906883"/>
        <a:ext cx="810998" cy="369653"/>
      </dsp:txXfrm>
    </dsp:sp>
    <dsp:sp modelId="{55C10B93-5BB9-40BA-B08C-E36F78EB3DC7}">
      <dsp:nvSpPr>
        <dsp:cNvPr id="0" name=""/>
        <dsp:cNvSpPr/>
      </dsp:nvSpPr>
      <dsp:spPr>
        <a:xfrm>
          <a:off x="6035883" y="396559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808" t="-8055" r="9808" b="-8055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9F62B-B55A-4D35-8D14-1BC041FC0907}">
      <dsp:nvSpPr>
        <dsp:cNvPr id="0" name=""/>
        <dsp:cNvSpPr/>
      </dsp:nvSpPr>
      <dsp:spPr>
        <a:xfrm>
          <a:off x="6538807" y="3047225"/>
          <a:ext cx="1151617" cy="85965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8E7E3-5387-42C0-8E1F-A5FD67A3DA56}">
      <dsp:nvSpPr>
        <dsp:cNvPr id="0" name=""/>
        <dsp:cNvSpPr/>
      </dsp:nvSpPr>
      <dsp:spPr>
        <a:xfrm>
          <a:off x="6555183" y="3906839"/>
          <a:ext cx="1151617" cy="369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0" rIns="10160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Балашева Людмила Ивановна</a:t>
          </a: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55183" y="3906839"/>
        <a:ext cx="810998" cy="369653"/>
      </dsp:txXfrm>
    </dsp:sp>
    <dsp:sp modelId="{062F5666-0B71-4EEC-87FB-8C5D228B65F3}">
      <dsp:nvSpPr>
        <dsp:cNvPr id="0" name=""/>
        <dsp:cNvSpPr/>
      </dsp:nvSpPr>
      <dsp:spPr>
        <a:xfrm>
          <a:off x="7382382" y="3965599"/>
          <a:ext cx="403066" cy="403066"/>
        </a:xfrm>
        <a:prstGeom prst="ellipse">
          <a:avLst/>
        </a:prstGeom>
        <a:blipFill dpi="0" rotWithShape="1"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69" t="12641" r="-1369" b="12641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C2521D-5F32-4D48-8F1A-B2FE7FF46168}">
      <dsp:nvSpPr>
        <dsp:cNvPr id="0" name=""/>
        <dsp:cNvSpPr/>
      </dsp:nvSpPr>
      <dsp:spPr>
        <a:xfrm>
          <a:off x="0" y="431"/>
          <a:ext cx="3720850" cy="16014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Региональные объединения контрольно-счетных органов функционируют в 79 субъектах, </a:t>
          </a:r>
          <a:b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них состоят 1997</a:t>
          </a:r>
          <a:r>
            <a:rPr lang="ru-RU" sz="14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(94,6%)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муниципальных КСО</a:t>
          </a:r>
          <a:b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8176" y="78607"/>
        <a:ext cx="3564498" cy="14450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7F573-E870-4532-A6CA-822237B0215F}">
      <dsp:nvSpPr>
        <dsp:cNvPr id="0" name=""/>
        <dsp:cNvSpPr/>
      </dsp:nvSpPr>
      <dsp:spPr>
        <a:xfrm>
          <a:off x="2278" y="120950"/>
          <a:ext cx="3811050" cy="874169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rgbClr val="4472C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Средний показатель </a:t>
          </a:r>
          <a:br>
            <a:rPr lang="ru-RU" sz="1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штатной численности МКСО</a:t>
          </a:r>
        </a:p>
      </dsp:txBody>
      <dsp:txXfrm>
        <a:off x="27882" y="146554"/>
        <a:ext cx="3759842" cy="822961"/>
      </dsp:txXfrm>
    </dsp:sp>
    <dsp:sp modelId="{9F3D69CC-CD7D-4A4C-BAA5-FB7DC24B10DE}">
      <dsp:nvSpPr>
        <dsp:cNvPr id="0" name=""/>
        <dsp:cNvSpPr/>
      </dsp:nvSpPr>
      <dsp:spPr>
        <a:xfrm>
          <a:off x="3857065" y="388057"/>
          <a:ext cx="230402" cy="339954"/>
        </a:xfrm>
        <a:prstGeom prst="rightArrow">
          <a:avLst>
            <a:gd name="adj1" fmla="val 60000"/>
            <a:gd name="adj2" fmla="val 50000"/>
          </a:avLst>
        </a:prstGeom>
        <a:solidFill>
          <a:srgbClr val="4472C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b="1" i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7065" y="456048"/>
        <a:ext cx="161281" cy="203972"/>
      </dsp:txXfrm>
    </dsp:sp>
    <dsp:sp modelId="{5354DF1F-4DCB-4E24-869F-C5F696524EA2}">
      <dsp:nvSpPr>
        <dsp:cNvPr id="0" name=""/>
        <dsp:cNvSpPr/>
      </dsp:nvSpPr>
      <dsp:spPr>
        <a:xfrm>
          <a:off x="4141035" y="120950"/>
          <a:ext cx="803402" cy="874169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rgbClr val="4472C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3,1</a:t>
          </a:r>
          <a:r>
            <a:rPr lang="ru-RU" sz="1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1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2017 году</a:t>
          </a:r>
        </a:p>
      </dsp:txBody>
      <dsp:txXfrm>
        <a:off x="4164566" y="144481"/>
        <a:ext cx="756340" cy="827107"/>
      </dsp:txXfrm>
    </dsp:sp>
    <dsp:sp modelId="{AA6698D6-27A9-411F-90C8-18F05EB8FCCD}">
      <dsp:nvSpPr>
        <dsp:cNvPr id="0" name=""/>
        <dsp:cNvSpPr/>
      </dsp:nvSpPr>
      <dsp:spPr>
        <a:xfrm>
          <a:off x="4986445" y="388057"/>
          <a:ext cx="428836" cy="339954"/>
        </a:xfrm>
        <a:prstGeom prst="rightArrow">
          <a:avLst>
            <a:gd name="adj1" fmla="val 60000"/>
            <a:gd name="adj2" fmla="val 50000"/>
          </a:avLst>
        </a:prstGeom>
        <a:solidFill>
          <a:srgbClr val="FF004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+ 0,3</a:t>
          </a:r>
        </a:p>
      </dsp:txBody>
      <dsp:txXfrm>
        <a:off x="4986445" y="456048"/>
        <a:ext cx="326850" cy="203972"/>
      </dsp:txXfrm>
    </dsp:sp>
    <dsp:sp modelId="{C83010BA-4EAE-4773-AC95-47D070E9E17D}">
      <dsp:nvSpPr>
        <dsp:cNvPr id="0" name=""/>
        <dsp:cNvSpPr/>
      </dsp:nvSpPr>
      <dsp:spPr>
        <a:xfrm>
          <a:off x="5445633" y="120950"/>
          <a:ext cx="992112" cy="8741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4472C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3,4 </a:t>
          </a:r>
          <a:br>
            <a:rPr lang="ru-RU" sz="1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2023 году</a:t>
          </a:r>
        </a:p>
      </dsp:txBody>
      <dsp:txXfrm>
        <a:off x="5471237" y="146554"/>
        <a:ext cx="940904" cy="8229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3AE97-3400-4A56-A397-62232FAB5484}">
      <dsp:nvSpPr>
        <dsp:cNvPr id="0" name=""/>
        <dsp:cNvSpPr/>
      </dsp:nvSpPr>
      <dsp:spPr>
        <a:xfrm>
          <a:off x="0" y="452548"/>
          <a:ext cx="4947239" cy="584874"/>
        </a:xfrm>
        <a:prstGeom prst="chevron">
          <a:avLst/>
        </a:prstGeom>
        <a:gradFill rotWithShape="0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проведенных МКСО мероприятий</a:t>
          </a:r>
        </a:p>
      </dsp:txBody>
      <dsp:txXfrm>
        <a:off x="292437" y="452548"/>
        <a:ext cx="4362365" cy="584874"/>
      </dsp:txXfrm>
    </dsp:sp>
    <dsp:sp modelId="{86F93926-68BB-45D4-9BB1-E8A3679F6E9C}">
      <dsp:nvSpPr>
        <dsp:cNvPr id="0" name=""/>
        <dsp:cNvSpPr/>
      </dsp:nvSpPr>
      <dsp:spPr>
        <a:xfrm>
          <a:off x="4772619" y="493984"/>
          <a:ext cx="1072228" cy="481662"/>
        </a:xfrm>
        <a:prstGeom prst="chevron">
          <a:avLst/>
        </a:prstGeom>
        <a:solidFill>
          <a:srgbClr val="B4C7E7">
            <a:alpha val="89804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58870</a:t>
          </a:r>
        </a:p>
      </dsp:txBody>
      <dsp:txXfrm>
        <a:off x="5013450" y="493984"/>
        <a:ext cx="590566" cy="481662"/>
      </dsp:txXfrm>
    </dsp:sp>
    <dsp:sp modelId="{652C0C7B-0EDD-4462-9AE5-4D4B88D314BE}">
      <dsp:nvSpPr>
        <dsp:cNvPr id="0" name=""/>
        <dsp:cNvSpPr/>
      </dsp:nvSpPr>
      <dsp:spPr>
        <a:xfrm>
          <a:off x="5767236" y="493984"/>
          <a:ext cx="1080000" cy="481662"/>
        </a:xfrm>
        <a:prstGeom prst="chevron">
          <a:avLst/>
        </a:prstGeom>
        <a:solidFill>
          <a:srgbClr val="FFC09C">
            <a:alpha val="89804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61828</a:t>
          </a:r>
        </a:p>
      </dsp:txBody>
      <dsp:txXfrm>
        <a:off x="6008067" y="493984"/>
        <a:ext cx="598338" cy="481662"/>
      </dsp:txXfrm>
    </dsp:sp>
    <dsp:sp modelId="{93846589-73FA-4731-9DED-078A566D52FD}">
      <dsp:nvSpPr>
        <dsp:cNvPr id="0" name=""/>
        <dsp:cNvSpPr/>
      </dsp:nvSpPr>
      <dsp:spPr>
        <a:xfrm>
          <a:off x="6763349" y="493984"/>
          <a:ext cx="1072228" cy="481662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63149</a:t>
          </a:r>
        </a:p>
      </dsp:txBody>
      <dsp:txXfrm>
        <a:off x="7004180" y="493984"/>
        <a:ext cx="590566" cy="481662"/>
      </dsp:txXfrm>
    </dsp:sp>
    <dsp:sp modelId="{15849E55-CF23-4E78-AC6F-6666CF4297EE}">
      <dsp:nvSpPr>
        <dsp:cNvPr id="0" name=""/>
        <dsp:cNvSpPr/>
      </dsp:nvSpPr>
      <dsp:spPr>
        <a:xfrm>
          <a:off x="0" y="1229790"/>
          <a:ext cx="4947239" cy="584874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объектов контроля и анализа</a:t>
          </a:r>
        </a:p>
      </dsp:txBody>
      <dsp:txXfrm>
        <a:off x="292437" y="1229790"/>
        <a:ext cx="4362365" cy="584874"/>
      </dsp:txXfrm>
    </dsp:sp>
    <dsp:sp modelId="{A67A82EC-141C-48CA-A137-3A4BB83C12E9}">
      <dsp:nvSpPr>
        <dsp:cNvPr id="0" name=""/>
        <dsp:cNvSpPr/>
      </dsp:nvSpPr>
      <dsp:spPr>
        <a:xfrm>
          <a:off x="4772619" y="1271257"/>
          <a:ext cx="1072228" cy="481662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76026</a:t>
          </a:r>
        </a:p>
      </dsp:txBody>
      <dsp:txXfrm>
        <a:off x="5013450" y="1271257"/>
        <a:ext cx="590566" cy="481662"/>
      </dsp:txXfrm>
    </dsp:sp>
    <dsp:sp modelId="{1F6FE566-FFB4-43DD-98E6-D0A2A302087C}">
      <dsp:nvSpPr>
        <dsp:cNvPr id="0" name=""/>
        <dsp:cNvSpPr/>
      </dsp:nvSpPr>
      <dsp:spPr>
        <a:xfrm>
          <a:off x="5767236" y="1271257"/>
          <a:ext cx="1072228" cy="481662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78942</a:t>
          </a:r>
        </a:p>
      </dsp:txBody>
      <dsp:txXfrm>
        <a:off x="6008067" y="1271257"/>
        <a:ext cx="590566" cy="481662"/>
      </dsp:txXfrm>
    </dsp:sp>
    <dsp:sp modelId="{7C54118D-F504-4277-B1C1-517321AACF48}">
      <dsp:nvSpPr>
        <dsp:cNvPr id="0" name=""/>
        <dsp:cNvSpPr/>
      </dsp:nvSpPr>
      <dsp:spPr>
        <a:xfrm>
          <a:off x="6755577" y="1271257"/>
          <a:ext cx="1072228" cy="481662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81272</a:t>
          </a:r>
        </a:p>
      </dsp:txBody>
      <dsp:txXfrm>
        <a:off x="6996408" y="1271257"/>
        <a:ext cx="590566" cy="481662"/>
      </dsp:txXfrm>
    </dsp:sp>
    <dsp:sp modelId="{A54E939A-9535-436C-BE3D-56C0E2DCED22}">
      <dsp:nvSpPr>
        <dsp:cNvPr id="0" name=""/>
        <dsp:cNvSpPr/>
      </dsp:nvSpPr>
      <dsp:spPr>
        <a:xfrm>
          <a:off x="0" y="2014772"/>
          <a:ext cx="4947239" cy="584874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</a:t>
          </a:r>
          <a:r>
            <a:rPr lang="ru-RU" sz="13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экспертиз проектов муниципальных правовых актов</a:t>
          </a:r>
          <a:endParaRPr lang="ru-RU" sz="1300" b="1" kern="1200" dirty="0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2437" y="2014772"/>
        <a:ext cx="4362365" cy="584874"/>
      </dsp:txXfrm>
    </dsp:sp>
    <dsp:sp modelId="{29FEF2FF-9D21-4B9D-AD2D-74C5A99F53C8}">
      <dsp:nvSpPr>
        <dsp:cNvPr id="0" name=""/>
        <dsp:cNvSpPr/>
      </dsp:nvSpPr>
      <dsp:spPr>
        <a:xfrm>
          <a:off x="4772619" y="2056286"/>
          <a:ext cx="1072228" cy="481662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76663</a:t>
          </a:r>
        </a:p>
      </dsp:txBody>
      <dsp:txXfrm>
        <a:off x="5013450" y="2056286"/>
        <a:ext cx="590566" cy="481662"/>
      </dsp:txXfrm>
    </dsp:sp>
    <dsp:sp modelId="{CF077061-FA01-49AB-879C-6A1249AF058B}">
      <dsp:nvSpPr>
        <dsp:cNvPr id="0" name=""/>
        <dsp:cNvSpPr/>
      </dsp:nvSpPr>
      <dsp:spPr>
        <a:xfrm>
          <a:off x="5767236" y="2056286"/>
          <a:ext cx="1072228" cy="481662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82707</a:t>
          </a:r>
        </a:p>
      </dsp:txBody>
      <dsp:txXfrm>
        <a:off x="6008067" y="2056286"/>
        <a:ext cx="590566" cy="481662"/>
      </dsp:txXfrm>
    </dsp:sp>
    <dsp:sp modelId="{26601FA2-132E-4FCB-B269-D4FA71C381A3}">
      <dsp:nvSpPr>
        <dsp:cNvPr id="0" name=""/>
        <dsp:cNvSpPr/>
      </dsp:nvSpPr>
      <dsp:spPr>
        <a:xfrm>
          <a:off x="6755577" y="2056286"/>
          <a:ext cx="1072228" cy="481662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84496</a:t>
          </a:r>
        </a:p>
      </dsp:txBody>
      <dsp:txXfrm>
        <a:off x="6996408" y="2056286"/>
        <a:ext cx="590566" cy="481662"/>
      </dsp:txXfrm>
    </dsp:sp>
    <dsp:sp modelId="{D7900819-F3AC-47B7-ADDA-A45D0E6290CA}">
      <dsp:nvSpPr>
        <dsp:cNvPr id="0" name=""/>
        <dsp:cNvSpPr/>
      </dsp:nvSpPr>
      <dsp:spPr>
        <a:xfrm>
          <a:off x="0" y="2761122"/>
          <a:ext cx="4947239" cy="584874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Количество выявленных нарушений и недостатков</a:t>
          </a:r>
        </a:p>
      </dsp:txBody>
      <dsp:txXfrm>
        <a:off x="292437" y="2761122"/>
        <a:ext cx="4362365" cy="584874"/>
      </dsp:txXfrm>
    </dsp:sp>
    <dsp:sp modelId="{826E231C-EAC1-4E1C-9DB4-6A832171B761}">
      <dsp:nvSpPr>
        <dsp:cNvPr id="0" name=""/>
        <dsp:cNvSpPr/>
      </dsp:nvSpPr>
      <dsp:spPr>
        <a:xfrm>
          <a:off x="4772619" y="2802492"/>
          <a:ext cx="1072228" cy="481662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366564</a:t>
          </a:r>
        </a:p>
      </dsp:txBody>
      <dsp:txXfrm>
        <a:off x="5013450" y="2802492"/>
        <a:ext cx="590566" cy="481662"/>
      </dsp:txXfrm>
    </dsp:sp>
    <dsp:sp modelId="{9D02C4B1-5AC0-41E5-A26C-14FBD1060244}">
      <dsp:nvSpPr>
        <dsp:cNvPr id="0" name=""/>
        <dsp:cNvSpPr/>
      </dsp:nvSpPr>
      <dsp:spPr>
        <a:xfrm>
          <a:off x="5767236" y="2802492"/>
          <a:ext cx="1072228" cy="481662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529480</a:t>
          </a:r>
        </a:p>
      </dsp:txBody>
      <dsp:txXfrm>
        <a:off x="6008067" y="2802492"/>
        <a:ext cx="590566" cy="481662"/>
      </dsp:txXfrm>
    </dsp:sp>
    <dsp:sp modelId="{053C4973-03E2-41FD-9C9A-331116BAC8B7}">
      <dsp:nvSpPr>
        <dsp:cNvPr id="0" name=""/>
        <dsp:cNvSpPr/>
      </dsp:nvSpPr>
      <dsp:spPr>
        <a:xfrm>
          <a:off x="6755577" y="2802492"/>
          <a:ext cx="1072228" cy="481662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499481</a:t>
          </a:r>
        </a:p>
      </dsp:txBody>
      <dsp:txXfrm>
        <a:off x="6996408" y="2802492"/>
        <a:ext cx="590566" cy="481662"/>
      </dsp:txXfrm>
    </dsp:sp>
    <dsp:sp modelId="{341C5423-B1AF-40E1-A484-9F6EEDC0E22C}">
      <dsp:nvSpPr>
        <dsp:cNvPr id="0" name=""/>
        <dsp:cNvSpPr/>
      </dsp:nvSpPr>
      <dsp:spPr>
        <a:xfrm>
          <a:off x="0" y="3505684"/>
          <a:ext cx="4947239" cy="584874"/>
        </a:xfrm>
        <a:prstGeom prst="chevron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Сумма выявленных нарушений, млрд. рублей</a:t>
          </a:r>
          <a:endParaRPr lang="ru-RU" sz="1300" b="1" kern="1200" dirty="0">
            <a:solidFill>
              <a:schemeClr val="tx1"/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2437" y="3505684"/>
        <a:ext cx="4362365" cy="584874"/>
      </dsp:txXfrm>
    </dsp:sp>
    <dsp:sp modelId="{F1208DA4-BF85-4506-9E57-EE8BD755E3F6}">
      <dsp:nvSpPr>
        <dsp:cNvPr id="0" name=""/>
        <dsp:cNvSpPr/>
      </dsp:nvSpPr>
      <dsp:spPr>
        <a:xfrm>
          <a:off x="4772619" y="3546818"/>
          <a:ext cx="1072228" cy="481662"/>
        </a:xfrm>
        <a:prstGeom prst="chevron">
          <a:avLst/>
        </a:prstGeom>
        <a:solidFill>
          <a:srgbClr val="4472C4">
            <a:lumMod val="40000"/>
            <a:lumOff val="60000"/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480,4</a:t>
          </a:r>
        </a:p>
      </dsp:txBody>
      <dsp:txXfrm>
        <a:off x="5013450" y="3546818"/>
        <a:ext cx="590566" cy="481662"/>
      </dsp:txXfrm>
    </dsp:sp>
    <dsp:sp modelId="{E4203A06-A874-4E0D-8B9F-85B730518AB9}">
      <dsp:nvSpPr>
        <dsp:cNvPr id="0" name=""/>
        <dsp:cNvSpPr/>
      </dsp:nvSpPr>
      <dsp:spPr>
        <a:xfrm>
          <a:off x="5767236" y="3554568"/>
          <a:ext cx="1072228" cy="481662"/>
        </a:xfrm>
        <a:prstGeom prst="chevron">
          <a:avLst/>
        </a:prstGeom>
        <a:solidFill>
          <a:srgbClr val="FFC09C">
            <a:alpha val="90000"/>
          </a:srgb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474,1</a:t>
          </a:r>
        </a:p>
      </dsp:txBody>
      <dsp:txXfrm>
        <a:off x="6008067" y="3554568"/>
        <a:ext cx="590566" cy="481662"/>
      </dsp:txXfrm>
    </dsp:sp>
    <dsp:sp modelId="{C88D01F2-332B-40EF-9D3B-8FEBA335AB33}">
      <dsp:nvSpPr>
        <dsp:cNvPr id="0" name=""/>
        <dsp:cNvSpPr/>
      </dsp:nvSpPr>
      <dsp:spPr>
        <a:xfrm>
          <a:off x="6755577" y="3554568"/>
          <a:ext cx="1072228" cy="481662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429,1</a:t>
          </a:r>
        </a:p>
      </dsp:txBody>
      <dsp:txXfrm>
        <a:off x="6996408" y="3554568"/>
        <a:ext cx="590566" cy="4816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D808B-2146-4412-9032-531F859D704E}">
      <dsp:nvSpPr>
        <dsp:cNvPr id="0" name=""/>
        <dsp:cNvSpPr/>
      </dsp:nvSpPr>
      <dsp:spPr>
        <a:xfrm rot="10800000">
          <a:off x="652059" y="341"/>
          <a:ext cx="7984060" cy="731404"/>
        </a:xfrm>
        <a:prstGeom prst="homePlate">
          <a:avLst/>
        </a:prstGeom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29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Информация о создании КСО муниципальных образований и их объединений</a:t>
          </a:r>
        </a:p>
      </dsp:txBody>
      <dsp:txXfrm rot="10800000">
        <a:off x="834910" y="341"/>
        <a:ext cx="7801209" cy="731404"/>
      </dsp:txXfrm>
    </dsp:sp>
    <dsp:sp modelId="{E6B3AEF4-A180-45E5-9E98-1E0822D03B40}">
      <dsp:nvSpPr>
        <dsp:cNvPr id="0" name=""/>
        <dsp:cNvSpPr/>
      </dsp:nvSpPr>
      <dsp:spPr>
        <a:xfrm>
          <a:off x="0" y="9381"/>
          <a:ext cx="731404" cy="731404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714" t="489" r="-12714" b="489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9FFAA0-9C68-4E34-8C70-CD32A0C62ED9}">
      <dsp:nvSpPr>
        <dsp:cNvPr id="0" name=""/>
        <dsp:cNvSpPr/>
      </dsp:nvSpPr>
      <dsp:spPr>
        <a:xfrm rot="10800000">
          <a:off x="652059" y="914597"/>
          <a:ext cx="7984060" cy="731404"/>
        </a:xfrm>
        <a:prstGeom prst="homePlate">
          <a:avLst/>
        </a:prstGeom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29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Информация о штатной и фактической численности КСО муниципальных образований</a:t>
          </a:r>
        </a:p>
      </dsp:txBody>
      <dsp:txXfrm rot="10800000">
        <a:off x="834910" y="914597"/>
        <a:ext cx="7801209" cy="731404"/>
      </dsp:txXfrm>
    </dsp:sp>
    <dsp:sp modelId="{C504A1A1-0CA1-490F-B549-975FC827ACE4}">
      <dsp:nvSpPr>
        <dsp:cNvPr id="0" name=""/>
        <dsp:cNvSpPr/>
      </dsp:nvSpPr>
      <dsp:spPr>
        <a:xfrm>
          <a:off x="0" y="923469"/>
          <a:ext cx="731404" cy="73140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B02FEA-2386-40C5-99ED-9D6B9EFB1223}">
      <dsp:nvSpPr>
        <dsp:cNvPr id="0" name=""/>
        <dsp:cNvSpPr/>
      </dsp:nvSpPr>
      <dsp:spPr>
        <a:xfrm rot="10800000" flipV="1">
          <a:off x="652059" y="1844304"/>
          <a:ext cx="7984060" cy="700502"/>
        </a:xfrm>
        <a:prstGeom prst="homePlate">
          <a:avLst/>
        </a:prstGeom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29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Аналитическая записка о деятельности КСО муниципальных образований в субъектах РФ</a:t>
          </a:r>
        </a:p>
      </dsp:txBody>
      <dsp:txXfrm rot="10800000">
        <a:off x="827184" y="1844304"/>
        <a:ext cx="7808935" cy="700502"/>
      </dsp:txXfrm>
    </dsp:sp>
    <dsp:sp modelId="{06E28B21-8AF3-4438-816E-F5EAED46CFCB}">
      <dsp:nvSpPr>
        <dsp:cNvPr id="0" name=""/>
        <dsp:cNvSpPr/>
      </dsp:nvSpPr>
      <dsp:spPr>
        <a:xfrm>
          <a:off x="0" y="1829136"/>
          <a:ext cx="731404" cy="731404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D808B-2146-4412-9032-531F859D704E}">
      <dsp:nvSpPr>
        <dsp:cNvPr id="0" name=""/>
        <dsp:cNvSpPr/>
      </dsp:nvSpPr>
      <dsp:spPr>
        <a:xfrm rot="10800000">
          <a:off x="652059" y="0"/>
          <a:ext cx="7984060" cy="708649"/>
        </a:xfrm>
        <a:prstGeom prst="homePlate">
          <a:avLst/>
        </a:prstGeom>
        <a:gradFill flip="none" rotWithShape="1">
          <a:gsLst>
            <a:gs pos="0">
              <a:srgbClr val="B1CBE9"/>
            </a:gs>
            <a:gs pos="50000">
              <a:srgbClr val="A3C1E5"/>
            </a:gs>
            <a:gs pos="100000">
              <a:srgbClr val="92B9E4"/>
            </a:gs>
          </a:gsLst>
          <a:lin ang="162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495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13262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Тематические мероприятия по актуальным вопросам внешнего муниципального финансового контроля и методологического обеспечения</a:t>
          </a:r>
        </a:p>
      </dsp:txBody>
      <dsp:txXfrm rot="10800000">
        <a:off x="829221" y="0"/>
        <a:ext cx="7806898" cy="708649"/>
      </dsp:txXfrm>
    </dsp:sp>
    <dsp:sp modelId="{E6B3AEF4-A180-45E5-9E98-1E0822D03B40}">
      <dsp:nvSpPr>
        <dsp:cNvPr id="0" name=""/>
        <dsp:cNvSpPr/>
      </dsp:nvSpPr>
      <dsp:spPr>
        <a:xfrm>
          <a:off x="30251" y="0"/>
          <a:ext cx="708649" cy="70864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0.02847</cdr:x>
      <cdr:y>0.02906</cdr:y>
    </cdr:from>
    <cdr:to>
      <cdr:x>0.97865</cdr:x>
      <cdr:y>0.15585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8FC0EE2D-013C-4D3D-9B8E-700051D41073}"/>
            </a:ext>
          </a:extLst>
        </cdr:cNvPr>
        <cdr:cNvSpPr txBox="1"/>
      </cdr:nvSpPr>
      <cdr:spPr>
        <a:xfrm xmlns:a="http://schemas.openxmlformats.org/drawingml/2006/main">
          <a:off x="123787" y="116520"/>
          <a:ext cx="4131377" cy="508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horzOverflow="clip" wrap="square" rtlCol="0"/>
        <a:lstStyle xmlns:a="http://schemas.openxmlformats.org/drawingml/2006/main"/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i="0" baseline="0" dirty="0">
              <a:solidFill>
                <a:srgbClr val="213262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Структура МКСО</a:t>
          </a:r>
          <a:r>
            <a:rPr lang="en-US" sz="1200" b="1" i="0" baseline="0" dirty="0">
              <a:solidFill>
                <a:srgbClr val="213262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ru-RU" sz="1200" b="1" i="0" baseline="0" dirty="0">
              <a:solidFill>
                <a:srgbClr val="213262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по</a:t>
          </a:r>
          <a:r>
            <a:rPr lang="ru-RU" sz="1200" b="1" i="0" dirty="0">
              <a:solidFill>
                <a:srgbClr val="213262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муниципальным образованиям</a:t>
          </a:r>
          <a:endParaRPr lang="ru-RU" sz="1200" b="1" dirty="0">
            <a:solidFill>
              <a:srgbClr val="213262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0.02847</cdr:x>
      <cdr:y>0.02906</cdr:y>
    </cdr:from>
    <cdr:to>
      <cdr:x>0.97865</cdr:x>
      <cdr:y>0.1309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8FC0EE2D-013C-4D3D-9B8E-700051D41073}"/>
            </a:ext>
          </a:extLst>
        </cdr:cNvPr>
        <cdr:cNvSpPr txBox="1"/>
      </cdr:nvSpPr>
      <cdr:spPr>
        <a:xfrm xmlns:a="http://schemas.openxmlformats.org/drawingml/2006/main">
          <a:off x="116474" y="76684"/>
          <a:ext cx="3887286" cy="268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horzOverflow="clip" wrap="square" rtlCol="0"/>
        <a:lstStyle xmlns:a="http://schemas.openxmlformats.org/drawingml/2006/main"/>
        <a:p xmlns:a="http://schemas.openxmlformats.org/drawingml/2006/main"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i="0" baseline="0" dirty="0">
              <a:solidFill>
                <a:srgbClr val="213262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Изменение статуса МКСО</a:t>
          </a:r>
          <a:endParaRPr lang="ru-RU" sz="1200" b="1" dirty="0">
            <a:solidFill>
              <a:srgbClr val="213262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0.38078</cdr:x>
      <cdr:y>0.15811</cdr:y>
    </cdr:from>
    <cdr:to>
      <cdr:x>0.40461</cdr:x>
      <cdr:y>0.1942</cdr:y>
    </cdr:to>
    <cdr:sp macro="" textlink="">
      <cdr:nvSpPr>
        <cdr:cNvPr id="4" name="Овал 3">
          <a:extLst xmlns:a="http://schemas.openxmlformats.org/drawingml/2006/main">
            <a:ext uri="{FF2B5EF4-FFF2-40B4-BE49-F238E27FC236}">
              <a16:creationId xmlns:a16="http://schemas.microsoft.com/office/drawing/2014/main" id="{E4F742F9-2A58-4E5F-A5B2-CE9BBA55ED8F}"/>
            </a:ext>
          </a:extLst>
        </cdr:cNvPr>
        <cdr:cNvSpPr/>
      </cdr:nvSpPr>
      <cdr:spPr>
        <a:xfrm xmlns:a="http://schemas.openxmlformats.org/drawingml/2006/main">
          <a:off x="1725676" y="473174"/>
          <a:ext cx="108000" cy="10800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1"/>
        </a:solidFill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0.0865</cdr:x>
      <cdr:y>0.16056</cdr:y>
    </cdr:from>
    <cdr:to>
      <cdr:x>0.11033</cdr:x>
      <cdr:y>0.19665</cdr:y>
    </cdr:to>
    <cdr:sp macro="" textlink="">
      <cdr:nvSpPr>
        <cdr:cNvPr id="8" name="Овал 7">
          <a:extLst xmlns:a="http://schemas.openxmlformats.org/drawingml/2006/main">
            <a:ext uri="{FF2B5EF4-FFF2-40B4-BE49-F238E27FC236}">
              <a16:creationId xmlns:a16="http://schemas.microsoft.com/office/drawing/2014/main" id="{B2E195DE-6C4D-4E15-A2BD-FB08ED051D2E}"/>
            </a:ext>
          </a:extLst>
        </cdr:cNvPr>
        <cdr:cNvSpPr/>
      </cdr:nvSpPr>
      <cdr:spPr>
        <a:xfrm xmlns:a="http://schemas.openxmlformats.org/drawingml/2006/main">
          <a:off x="392013" y="480506"/>
          <a:ext cx="108000" cy="108000"/>
        </a:xfrm>
        <a:prstGeom xmlns:a="http://schemas.openxmlformats.org/drawingml/2006/main" prst="ellipse">
          <a:avLst/>
        </a:prstGeom>
        <a:solidFill xmlns:a="http://schemas.openxmlformats.org/drawingml/2006/main">
          <a:srgbClr val="213262"/>
        </a:solidFill>
        <a:ln xmlns:a="http://schemas.openxmlformats.org/drawingml/2006/main">
          <a:solidFill>
            <a:srgbClr val="21326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0.1111</cdr:x>
      <cdr:y>0.14628</cdr:y>
    </cdr:from>
    <cdr:to>
      <cdr:x>0.37762</cdr:x>
      <cdr:y>0.25618</cdr:y>
    </cdr:to>
    <cdr:sp macro="" textlink="">
      <cdr:nvSpPr>
        <cdr:cNvPr id="9" name="TextBox 5">
          <a:extLst xmlns:a="http://schemas.openxmlformats.org/drawingml/2006/main">
            <a:ext uri="{FF2B5EF4-FFF2-40B4-BE49-F238E27FC236}">
              <a16:creationId xmlns:a16="http://schemas.microsoft.com/office/drawing/2014/main" id="{22AF5A10-F91B-43F3-ACD9-0F5BA0365443}"/>
            </a:ext>
          </a:extLst>
        </cdr:cNvPr>
        <cdr:cNvSpPr txBox="1"/>
      </cdr:nvSpPr>
      <cdr:spPr>
        <a:xfrm xmlns:a="http://schemas.openxmlformats.org/drawingml/2006/main">
          <a:off x="454504" y="386005"/>
          <a:ext cx="1090394" cy="2899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Всего МКСО</a:t>
          </a:r>
        </a:p>
      </cdr:txBody>
    </cdr:sp>
  </cdr:relSizeAnchor>
  <cdr:relSizeAnchor xmlns:cdr="http://schemas.openxmlformats.org/drawingml/2006/chartDrawing">
    <cdr:from>
      <cdr:x>0.40328</cdr:x>
      <cdr:y>0.14335</cdr:y>
    </cdr:from>
    <cdr:to>
      <cdr:x>0.9925</cdr:x>
      <cdr:y>0.23975</cdr:y>
    </cdr:to>
    <cdr:sp macro="" textlink="">
      <cdr:nvSpPr>
        <cdr:cNvPr id="11" name="TextBox 5">
          <a:extLst xmlns:a="http://schemas.openxmlformats.org/drawingml/2006/main">
            <a:ext uri="{FF2B5EF4-FFF2-40B4-BE49-F238E27FC236}">
              <a16:creationId xmlns:a16="http://schemas.microsoft.com/office/drawing/2014/main" id="{25D46B0B-ADED-4A28-8D92-A5D9E970A1DD}"/>
            </a:ext>
          </a:extLst>
        </cdr:cNvPr>
        <cdr:cNvSpPr txBox="1"/>
      </cdr:nvSpPr>
      <cdr:spPr>
        <a:xfrm xmlns:a="http://schemas.openxmlformats.org/drawingml/2006/main">
          <a:off x="1649841" y="378269"/>
          <a:ext cx="2410577" cy="2543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Статус</a:t>
          </a:r>
          <a:r>
            <a:rPr lang="en-US" sz="1200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200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юридического лица</a:t>
          </a:r>
        </a:p>
      </cdr:txBody>
    </cdr:sp>
  </cdr:relSizeAnchor>
  <cdr:relSizeAnchor xmlns:cdr="http://schemas.openxmlformats.org/drawingml/2006/chartDrawing">
    <cdr:from>
      <cdr:x>0.52329</cdr:x>
      <cdr:y>0.61555</cdr:y>
    </cdr:from>
    <cdr:to>
      <cdr:x>0.62996</cdr:x>
      <cdr:y>0.71508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EE617A29-B71F-8C90-747B-D17C57FE2085}"/>
            </a:ext>
          </a:extLst>
        </cdr:cNvPr>
        <cdr:cNvSpPr txBox="1"/>
      </cdr:nvSpPr>
      <cdr:spPr>
        <a:xfrm xmlns:a="http://schemas.openxmlformats.org/drawingml/2006/main">
          <a:off x="2371515" y="1842139"/>
          <a:ext cx="483423" cy="297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rIns="0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57,4%</a:t>
          </a:r>
        </a:p>
      </cdr:txBody>
    </cdr:sp>
  </cdr:relSizeAnchor>
  <cdr:relSizeAnchor xmlns:cdr="http://schemas.openxmlformats.org/drawingml/2006/chartDrawing">
    <cdr:from>
      <cdr:x>0.84824</cdr:x>
      <cdr:y>0.40048</cdr:y>
    </cdr:from>
    <cdr:to>
      <cdr:x>0.95484</cdr:x>
      <cdr:y>0.5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95CF1EAF-EF3D-E8BF-62B9-21DA877E8211}"/>
            </a:ext>
          </a:extLst>
        </cdr:cNvPr>
        <cdr:cNvSpPr txBox="1"/>
      </cdr:nvSpPr>
      <cdr:spPr>
        <a:xfrm xmlns:a="http://schemas.openxmlformats.org/drawingml/2006/main">
          <a:off x="3844200" y="1198512"/>
          <a:ext cx="483106" cy="2978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r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94,6%</a:t>
          </a:r>
        </a:p>
      </cdr:txBody>
    </cdr:sp>
  </cdr:relSizeAnchor>
  <cdr:relSizeAnchor xmlns:cdr="http://schemas.openxmlformats.org/drawingml/2006/chartDrawing">
    <cdr:from>
      <cdr:x>0.21581</cdr:x>
      <cdr:y>0.59548</cdr:y>
    </cdr:from>
    <cdr:to>
      <cdr:x>0.29769</cdr:x>
      <cdr:y>0.695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B9924411-46CB-5057-A4CA-F4833F8D2ECF}"/>
            </a:ext>
          </a:extLst>
        </cdr:cNvPr>
        <cdr:cNvSpPr txBox="1"/>
      </cdr:nvSpPr>
      <cdr:spPr>
        <a:xfrm xmlns:a="http://schemas.openxmlformats.org/drawingml/2006/main">
          <a:off x="978039" y="1782099"/>
          <a:ext cx="371077" cy="2978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r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54</a:t>
          </a:r>
          <a:r>
            <a:rPr lang="ru-RU" sz="10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10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ru-RU" sz="10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%</a:t>
          </a:r>
        </a:p>
      </cdr:txBody>
    </cdr:sp>
  </cdr:relSizeAnchor>
  <cdr:relSizeAnchor xmlns:cdr="http://schemas.openxmlformats.org/drawingml/2006/chartDrawing">
    <cdr:from>
      <cdr:x>0.26714</cdr:x>
      <cdr:y>0.76215</cdr:y>
    </cdr:from>
    <cdr:to>
      <cdr:x>0.90357</cdr:x>
      <cdr:y>0.85814</cdr:y>
    </cdr:to>
    <cdr:sp macro="" textlink="">
      <cdr:nvSpPr>
        <cdr:cNvPr id="6" name="Стрелка: вправо 5">
          <a:extLst xmlns:a="http://schemas.openxmlformats.org/drawingml/2006/main">
            <a:ext uri="{FF2B5EF4-FFF2-40B4-BE49-F238E27FC236}">
              <a16:creationId xmlns:a16="http://schemas.microsoft.com/office/drawing/2014/main" id="{9B5D1E6E-C7CC-BDE8-6CD1-60145B76A972}"/>
            </a:ext>
          </a:extLst>
        </cdr:cNvPr>
        <cdr:cNvSpPr/>
      </cdr:nvSpPr>
      <cdr:spPr>
        <a:xfrm xmlns:a="http://schemas.openxmlformats.org/drawingml/2006/main">
          <a:off x="1210671" y="2280879"/>
          <a:ext cx="2884264" cy="287269"/>
        </a:xfrm>
        <a:prstGeom xmlns:a="http://schemas.openxmlformats.org/drawingml/2006/main" prst="rightArrow">
          <a:avLst>
            <a:gd name="adj1" fmla="val 96689"/>
            <a:gd name="adj2" fmla="val 50000"/>
          </a:avLst>
        </a:prstGeom>
        <a:solidFill xmlns:a="http://schemas.openxmlformats.org/drawingml/2006/main">
          <a:schemeClr val="accent5">
            <a:lumMod val="20000"/>
            <a:lumOff val="80000"/>
          </a:schemeClr>
        </a:solidFill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+</a:t>
          </a:r>
          <a:r>
            <a:rPr lang="en-US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40</a:t>
          </a:r>
          <a:r>
            <a:rPr lang="ru-RU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ru-RU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rPr>
            <a:t>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4302135" cy="33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75" tIns="44088" rIns="88175" bIns="4408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289" y="4"/>
            <a:ext cx="4302135" cy="33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75" tIns="44088" rIns="88175" bIns="4408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F1DF5B-5A42-48FE-8017-F1370F3DE641}" type="datetimeFigureOut">
              <a:rPr lang="ru-RU"/>
              <a:pPr>
                <a:defRPr/>
              </a:pPr>
              <a:t>02.07.2024</a:t>
            </a:fld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6457109"/>
            <a:ext cx="4302135" cy="33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75" tIns="44088" rIns="88175" bIns="4408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289" y="6457109"/>
            <a:ext cx="4302135" cy="33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75" tIns="44088" rIns="88175" bIns="4408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4A7303-F20B-49C1-A528-49442D4D0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1027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4302135" cy="339514"/>
          </a:xfrm>
          <a:prstGeom prst="rect">
            <a:avLst/>
          </a:prstGeom>
        </p:spPr>
        <p:txBody>
          <a:bodyPr vert="horz" lIns="91403" tIns="45702" rIns="91403" bIns="4570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289" y="4"/>
            <a:ext cx="4302135" cy="339514"/>
          </a:xfrm>
          <a:prstGeom prst="rect">
            <a:avLst/>
          </a:prstGeom>
        </p:spPr>
        <p:txBody>
          <a:bodyPr vert="horz" lIns="91403" tIns="45702" rIns="91403" bIns="4570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86AA1B-C96A-4696-BD42-1611A64B1CBE}" type="datetimeFigureOut">
              <a:rPr lang="ru-RU"/>
              <a:pPr>
                <a:defRPr/>
              </a:pPr>
              <a:t>02.07.2024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3" tIns="45702" rIns="91403" bIns="4570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779" y="3228556"/>
            <a:ext cx="7943086" cy="3058795"/>
          </a:xfrm>
          <a:prstGeom prst="rect">
            <a:avLst/>
          </a:prstGeom>
        </p:spPr>
        <p:txBody>
          <a:bodyPr vert="horz" lIns="91403" tIns="45702" rIns="91403" bIns="45702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7109"/>
            <a:ext cx="4302135" cy="339514"/>
          </a:xfrm>
          <a:prstGeom prst="rect">
            <a:avLst/>
          </a:prstGeom>
        </p:spPr>
        <p:txBody>
          <a:bodyPr vert="horz" lIns="91403" tIns="45702" rIns="91403" bIns="4570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289" y="6457109"/>
            <a:ext cx="4302135" cy="339514"/>
          </a:xfrm>
          <a:prstGeom prst="rect">
            <a:avLst/>
          </a:prstGeom>
        </p:spPr>
        <p:txBody>
          <a:bodyPr vert="horz" lIns="91403" tIns="45702" rIns="91403" bIns="4570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F07988-4A47-407C-BC8B-9D0EEC6B2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739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07988-4A47-407C-BC8B-9D0EEC6B26D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8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07988-4A47-407C-BC8B-9D0EEC6B26D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198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07988-4A47-407C-BC8B-9D0EEC6B26D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96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07988-4A47-407C-BC8B-9D0EEC6B26D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282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70C67-4150-4956-8729-9415F8BA8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031690"/>
            <a:ext cx="6858000" cy="1458162"/>
          </a:xfrm>
        </p:spPr>
        <p:txBody>
          <a:bodyPr anchor="ctr"/>
          <a:lstStyle>
            <a:lvl1pPr algn="ctr">
              <a:defRPr sz="45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67B7FC-7BD6-47E1-BA5F-22C947BEF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4048" y="3813888"/>
            <a:ext cx="3507565" cy="701762"/>
          </a:xfrm>
        </p:spPr>
        <p:txBody>
          <a:bodyPr anchor="ctr"/>
          <a:lstStyle>
            <a:lvl1pPr marL="0" indent="0" algn="r">
              <a:buNone/>
              <a:defRPr sz="1800" cap="all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2907A-3CB0-4790-A989-C433C4D12E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6189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2FFEF-D7E6-42B0-9441-21FFF46AD4EB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11FA0-CB36-4653-B24F-0D8BECF08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6189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48B60-676B-471F-8CB5-EDE5EBB2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6189"/>
            <a:ext cx="2057400" cy="273844"/>
          </a:xfrm>
        </p:spPr>
        <p:txBody>
          <a:bodyPr/>
          <a:lstStyle/>
          <a:p>
            <a:pPr>
              <a:defRPr/>
            </a:pPr>
            <a:fld id="{3EBE9FD4-2238-485B-B892-3B8A2A0FC4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7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w/ Nber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A8D93B15-2C2E-41BD-BC9D-9824F62D585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414758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268EA9E-D57B-4237-A9D1-EAE6115C19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2148834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40770480-A1E9-42E8-8A41-B2716A9170A1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539063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4974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950" y="-29020"/>
            <a:ext cx="5864442" cy="994172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1910" y="965152"/>
            <a:ext cx="5131482" cy="994172"/>
          </a:xfrm>
        </p:spPr>
        <p:txBody>
          <a:bodyPr>
            <a:normAutofit/>
          </a:bodyPr>
          <a:lstStyle>
            <a:lvl1pPr marL="0" indent="0" algn="just">
              <a:buNone/>
              <a:defRPr sz="1500" cap="all" baseline="0"/>
            </a:lvl1pPr>
            <a:lvl2pPr marL="342900" indent="0" algn="r">
              <a:buNone/>
              <a:defRPr/>
            </a:lvl2pPr>
            <a:lvl3pPr marL="685800" indent="0" algn="r">
              <a:buNone/>
              <a:defRPr/>
            </a:lvl3pPr>
            <a:lvl4pPr marL="1028700" indent="0" algn="r">
              <a:buNone/>
              <a:defRPr/>
            </a:lvl4pPr>
            <a:lvl5pPr marL="1371600" indent="0" algn="r"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6189"/>
            <a:ext cx="30861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B821264-AC07-4573-9198-981E26063A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19238" y="3543301"/>
            <a:ext cx="2674144" cy="1097756"/>
          </a:xfrm>
        </p:spPr>
        <p:txBody>
          <a:bodyPr anchor="ctr">
            <a:normAutofit/>
          </a:bodyPr>
          <a:lstStyle>
            <a:lvl1pPr marL="0" indent="0" algn="just">
              <a:buNone/>
              <a:defRPr sz="1350" cap="all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181875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847642"/>
            <a:ext cx="6858000" cy="78483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515966"/>
            <a:ext cx="9144000" cy="62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0342" y="4660555"/>
            <a:ext cx="1220830" cy="3383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3703326"/>
            <a:ext cx="821616" cy="8126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28596" y="4752589"/>
            <a:ext cx="1149674" cy="253916"/>
            <a:chOff x="8616280" y="6285754"/>
            <a:chExt cx="1532898" cy="338555"/>
          </a:xfrm>
        </p:grpSpPr>
        <p:sp>
          <p:nvSpPr>
            <p:cNvPr id="12" name="TextBox 11"/>
            <p:cNvSpPr txBox="1"/>
            <p:nvPr/>
          </p:nvSpPr>
          <p:spPr>
            <a:xfrm>
              <a:off x="8616280" y="6285754"/>
              <a:ext cx="1532898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2">
                      <a:lumMod val="75000"/>
                    </a:schemeClr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157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4330860"/>
            <a:ext cx="821616" cy="8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53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70C67-4150-4956-8729-9415F8BA8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031690"/>
            <a:ext cx="6858000" cy="1458162"/>
          </a:xfrm>
        </p:spPr>
        <p:txBody>
          <a:bodyPr anchor="ctr"/>
          <a:lstStyle>
            <a:lvl1pPr algn="ctr">
              <a:defRPr sz="45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67B7FC-7BD6-47E1-BA5F-22C947BEF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4048" y="3813888"/>
            <a:ext cx="3507565" cy="701762"/>
          </a:xfrm>
        </p:spPr>
        <p:txBody>
          <a:bodyPr anchor="ctr"/>
          <a:lstStyle>
            <a:lvl1pPr marL="0" indent="0" algn="r">
              <a:buNone/>
              <a:defRPr sz="1800" cap="all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2907A-3CB0-4790-A989-C433C4D12E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6189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2FFEF-D7E6-42B0-9441-21FFF46AD4EB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11FA0-CB36-4653-B24F-0D8BECF08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6189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48B60-676B-471F-8CB5-EDE5EBB2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6189"/>
            <a:ext cx="2057400" cy="273844"/>
          </a:xfrm>
        </p:spPr>
        <p:txBody>
          <a:bodyPr/>
          <a:lstStyle/>
          <a:p>
            <a:pPr>
              <a:defRPr/>
            </a:pPr>
            <a:fld id="{3EBE9FD4-2238-485B-B892-3B8A2A0FC4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3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20C6-1B1C-461A-BEE2-33AB72A10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9382" y="2139702"/>
            <a:ext cx="3498928" cy="1282154"/>
          </a:xfrm>
        </p:spPr>
        <p:txBody>
          <a:bodyPr anchor="b"/>
          <a:lstStyle>
            <a:lvl1pPr>
              <a:defRPr sz="45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E7FA11-B4D1-46FE-8CB0-52356656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9382" y="3785277"/>
            <a:ext cx="3498928" cy="781961"/>
          </a:xfrm>
        </p:spPr>
        <p:txBody>
          <a:bodyPr/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F688A-88C7-41EC-8D1B-DE4800AD2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9A666-1BD0-4A7D-8187-AC685D44F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FC625-9580-4818-A170-98C4E6A4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313AD-DADB-4065-B469-1688801CCE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450558" y="1044109"/>
            <a:ext cx="4886158" cy="3050450"/>
          </a:xfrm>
        </p:spPr>
        <p:txBody>
          <a:bodyPr wrap="square">
            <a:spAutoFit/>
          </a:bodyPr>
          <a:lstStyle>
            <a:lvl1pPr marL="0" indent="0">
              <a:buNone/>
              <a:defRPr sz="21525" b="1" kern="0" spc="8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32297E-EF6D-4FDD-96E6-ACE1CE56D479}"/>
              </a:ext>
            </a:extLst>
          </p:cNvPr>
          <p:cNvSpPr/>
          <p:nvPr/>
        </p:nvSpPr>
        <p:spPr>
          <a:xfrm>
            <a:off x="5449383" y="3566160"/>
            <a:ext cx="673331" cy="74815"/>
          </a:xfrm>
          <a:prstGeom prst="rect">
            <a:avLst/>
          </a:prstGeom>
          <a:solidFill>
            <a:srgbClr val="4AC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68613418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20C6-1B1C-461A-BEE2-33AB72A10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14" y="764158"/>
            <a:ext cx="3498928" cy="1282154"/>
          </a:xfrm>
        </p:spPr>
        <p:txBody>
          <a:bodyPr anchor="b"/>
          <a:lstStyle>
            <a:lvl1pPr>
              <a:defRPr sz="45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E7FA11-B4D1-46FE-8CB0-52356656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514" y="2409732"/>
            <a:ext cx="3498928" cy="781961"/>
          </a:xfrm>
        </p:spPr>
        <p:txBody>
          <a:bodyPr/>
          <a:lstStyle>
            <a:lvl1pPr marL="0" indent="0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F688A-88C7-41EC-8D1B-DE4800AD2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9A666-1BD0-4A7D-8187-AC685D44F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FC625-9580-4818-A170-98C4E6A4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313AD-DADB-4065-B469-1688801CCE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12" y="1420303"/>
            <a:ext cx="4886157" cy="3073534"/>
          </a:xfrm>
        </p:spPr>
        <p:txBody>
          <a:bodyPr vert="horz" wrap="square" lIns="91440" tIns="45720" rIns="91440" bIns="45720" rtlCol="0">
            <a:spAutoFit/>
          </a:bodyPr>
          <a:lstStyle>
            <a:lvl1pPr marL="0" indent="0" algn="r">
              <a:buNone/>
              <a:defRPr lang="en-US" sz="21525" b="1" kern="0" spc="8" baseline="0" dirty="0">
                <a:solidFill>
                  <a:srgbClr val="49CEEF"/>
                </a:solidFill>
                <a:latin typeface="Arial Black" panose="020B0A04020102020204" pitchFamily="34" charset="0"/>
              </a:defRPr>
            </a:lvl1pPr>
          </a:lstStyle>
          <a:p>
            <a:pPr marL="171450" lvl="0" indent="-171450"/>
            <a:r>
              <a:rPr lang="en-US" dirty="0"/>
              <a:t>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32297E-EF6D-4FDD-96E6-ACE1CE56D479}"/>
              </a:ext>
            </a:extLst>
          </p:cNvPr>
          <p:cNvSpPr/>
          <p:nvPr/>
        </p:nvSpPr>
        <p:spPr>
          <a:xfrm>
            <a:off x="251521" y="2190615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34162842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N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24C0F9AA-7BFD-46B6-81AF-54EDAE15725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664365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636"/>
            <a:ext cx="7886700" cy="29163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FE1E8C5-1D73-4362-8287-0FBC5752C1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537581053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A63C1AE6-3AA5-4D04-B5D9-47F570988F94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636"/>
            <a:ext cx="7886700" cy="29163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B0CCF-976B-4840-A64D-5999875D5126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20C6-1B1C-461A-BEE2-33AB72A10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9382" y="2139702"/>
            <a:ext cx="3498928" cy="1282154"/>
          </a:xfrm>
        </p:spPr>
        <p:txBody>
          <a:bodyPr anchor="b"/>
          <a:lstStyle>
            <a:lvl1pPr>
              <a:defRPr sz="45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E7FA11-B4D1-46FE-8CB0-52356656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9382" y="3785277"/>
            <a:ext cx="3498928" cy="781961"/>
          </a:xfrm>
        </p:spPr>
        <p:txBody>
          <a:bodyPr/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F688A-88C7-41EC-8D1B-DE4800AD2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9A666-1BD0-4A7D-8187-AC685D44F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FC625-9580-4818-A170-98C4E6A4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313AD-DADB-4065-B469-1688801CCE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450558" y="1044109"/>
            <a:ext cx="4886158" cy="3050450"/>
          </a:xfrm>
        </p:spPr>
        <p:txBody>
          <a:bodyPr wrap="square">
            <a:spAutoFit/>
          </a:bodyPr>
          <a:lstStyle>
            <a:lvl1pPr marL="0" indent="0">
              <a:buNone/>
              <a:defRPr sz="21525" b="1" kern="0" spc="8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32297E-EF6D-4FDD-96E6-ACE1CE56D479}"/>
              </a:ext>
            </a:extLst>
          </p:cNvPr>
          <p:cNvSpPr/>
          <p:nvPr/>
        </p:nvSpPr>
        <p:spPr>
          <a:xfrm>
            <a:off x="5449383" y="3566160"/>
            <a:ext cx="673331" cy="74815"/>
          </a:xfrm>
          <a:prstGeom prst="rect">
            <a:avLst/>
          </a:prstGeom>
          <a:solidFill>
            <a:srgbClr val="4AC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73885399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 w/ Nber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">
            <a:extLst>
              <a:ext uri="{FF2B5EF4-FFF2-40B4-BE49-F238E27FC236}">
                <a16:creationId xmlns:a16="http://schemas.microsoft.com/office/drawing/2014/main" id="{1B8ACB25-5C2B-4530-A15E-300A071DFB2D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414758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1859"/>
            <a:ext cx="5390636" cy="29201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268EA9E-D57B-4237-A9D1-EAE6115C19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116419547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">
            <a:extLst>
              <a:ext uri="{FF2B5EF4-FFF2-40B4-BE49-F238E27FC236}">
                <a16:creationId xmlns:a16="http://schemas.microsoft.com/office/drawing/2014/main" id="{C2CFFC5E-D581-409A-B45D-FF78104F1968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539063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1859"/>
            <a:ext cx="5390636" cy="29201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12401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w/ N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30B5C914-7A87-4B82-BC1C-FE8494620EB4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664365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FE1E8C5-1D73-4362-8287-0FBC5752C1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4315152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147B1B26-CB49-490A-AB66-29E4BBEB35F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41342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w/ Nber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A8D93B15-2C2E-41BD-BC9D-9824F62D585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414758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268EA9E-D57B-4237-A9D1-EAE6115C19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60446724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40770480-A1E9-42E8-8A41-B2716A9170A1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539063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63118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950" y="-29020"/>
            <a:ext cx="5864442" cy="994172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1910" y="965152"/>
            <a:ext cx="5131482" cy="994172"/>
          </a:xfrm>
        </p:spPr>
        <p:txBody>
          <a:bodyPr>
            <a:normAutofit/>
          </a:bodyPr>
          <a:lstStyle>
            <a:lvl1pPr marL="0" indent="0" algn="just">
              <a:buNone/>
              <a:defRPr sz="1500" cap="all" baseline="0"/>
            </a:lvl1pPr>
            <a:lvl2pPr marL="342900" indent="0" algn="r">
              <a:buNone/>
              <a:defRPr/>
            </a:lvl2pPr>
            <a:lvl3pPr marL="685800" indent="0" algn="r">
              <a:buNone/>
              <a:defRPr/>
            </a:lvl3pPr>
            <a:lvl4pPr marL="1028700" indent="0" algn="r">
              <a:buNone/>
              <a:defRPr/>
            </a:lvl4pPr>
            <a:lvl5pPr marL="1371600" indent="0" algn="r"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6189"/>
            <a:ext cx="30861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B821264-AC07-4573-9198-981E26063A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19238" y="3543301"/>
            <a:ext cx="2674144" cy="1097756"/>
          </a:xfrm>
        </p:spPr>
        <p:txBody>
          <a:bodyPr anchor="ctr">
            <a:normAutofit/>
          </a:bodyPr>
          <a:lstStyle>
            <a:lvl1pPr marL="0" indent="0" algn="just">
              <a:buNone/>
              <a:defRPr sz="1350" cap="all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27439830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847642"/>
            <a:ext cx="6858000" cy="78483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515966"/>
            <a:ext cx="9144000" cy="62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0342" y="4660555"/>
            <a:ext cx="1220830" cy="3383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3703326"/>
            <a:ext cx="821616" cy="8126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28596" y="4752589"/>
            <a:ext cx="1149674" cy="253916"/>
            <a:chOff x="8616280" y="6285754"/>
            <a:chExt cx="1532898" cy="338555"/>
          </a:xfrm>
        </p:grpSpPr>
        <p:sp>
          <p:nvSpPr>
            <p:cNvPr id="12" name="TextBox 11"/>
            <p:cNvSpPr txBox="1"/>
            <p:nvPr/>
          </p:nvSpPr>
          <p:spPr>
            <a:xfrm>
              <a:off x="8616280" y="6285754"/>
              <a:ext cx="1532898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2">
                      <a:lumMod val="75000"/>
                    </a:schemeClr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860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4330860"/>
            <a:ext cx="821616" cy="8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643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92FFEF-D7E6-42B0-9441-21FFF46AD4EB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E9FD4-2238-485B-B892-3B8A2A0FC4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6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20C6-1B1C-461A-BEE2-33AB72A10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14" y="764158"/>
            <a:ext cx="3498928" cy="1282154"/>
          </a:xfrm>
        </p:spPr>
        <p:txBody>
          <a:bodyPr anchor="b"/>
          <a:lstStyle>
            <a:lvl1pPr>
              <a:defRPr sz="45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E7FA11-B4D1-46FE-8CB0-52356656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514" y="2409732"/>
            <a:ext cx="3498928" cy="781961"/>
          </a:xfrm>
        </p:spPr>
        <p:txBody>
          <a:bodyPr/>
          <a:lstStyle>
            <a:lvl1pPr marL="0" indent="0">
              <a:buNone/>
              <a:defRPr sz="1800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F688A-88C7-41EC-8D1B-DE4800AD2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9A666-1BD0-4A7D-8187-AC685D44F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FC625-9580-4818-A170-98C4E6A4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313AD-DADB-4065-B469-1688801CCE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12" y="1420303"/>
            <a:ext cx="4886157" cy="3073534"/>
          </a:xfrm>
        </p:spPr>
        <p:txBody>
          <a:bodyPr vert="horz" wrap="square" lIns="91440" tIns="45720" rIns="91440" bIns="45720" rtlCol="0">
            <a:spAutoFit/>
          </a:bodyPr>
          <a:lstStyle>
            <a:lvl1pPr marL="0" indent="0" algn="r">
              <a:buNone/>
              <a:defRPr lang="en-US" sz="21525" b="1" kern="0" spc="8" baseline="0" dirty="0">
                <a:solidFill>
                  <a:srgbClr val="49CEEF"/>
                </a:solidFill>
                <a:latin typeface="Arial Black" panose="020B0A04020102020204" pitchFamily="34" charset="0"/>
              </a:defRPr>
            </a:lvl1pPr>
          </a:lstStyle>
          <a:p>
            <a:pPr marL="171450" lvl="0" indent="-171450"/>
            <a:r>
              <a:rPr lang="en-US" dirty="0"/>
              <a:t>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32297E-EF6D-4FDD-96E6-ACE1CE56D479}"/>
              </a:ext>
            </a:extLst>
          </p:cNvPr>
          <p:cNvSpPr/>
          <p:nvPr/>
        </p:nvSpPr>
        <p:spPr>
          <a:xfrm>
            <a:off x="251521" y="2190615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60608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DB0CCF-976B-4840-A64D-5999875D5126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1630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963616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74271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055360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13311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8356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67945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22709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613995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3702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N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24C0F9AA-7BFD-46B6-81AF-54EDAE15725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664365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636"/>
            <a:ext cx="7886700" cy="29163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FE1E8C5-1D73-4362-8287-0FBC5752C1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771956011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950" y="-29020"/>
            <a:ext cx="5864442" cy="994172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1910" y="965152"/>
            <a:ext cx="5131482" cy="994172"/>
          </a:xfrm>
        </p:spPr>
        <p:txBody>
          <a:bodyPr>
            <a:normAutofit/>
          </a:bodyPr>
          <a:lstStyle>
            <a:lvl1pPr marL="0" indent="0" algn="just">
              <a:buNone/>
              <a:defRPr sz="1500" cap="all" baseline="0"/>
            </a:lvl1pPr>
            <a:lvl2pPr marL="342900" indent="0" algn="r">
              <a:buNone/>
              <a:defRPr/>
            </a:lvl2pPr>
            <a:lvl3pPr marL="685800" indent="0" algn="r">
              <a:buNone/>
              <a:defRPr/>
            </a:lvl3pPr>
            <a:lvl4pPr marL="1028700" indent="0" algn="r">
              <a:buNone/>
              <a:defRPr/>
            </a:lvl4pPr>
            <a:lvl5pPr marL="1371600" indent="0" algn="r"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6189"/>
            <a:ext cx="30861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6189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B821264-AC07-4573-9198-981E26063A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19238" y="3543301"/>
            <a:ext cx="2674144" cy="1097756"/>
          </a:xfrm>
        </p:spPr>
        <p:txBody>
          <a:bodyPr anchor="ctr">
            <a:normAutofit/>
          </a:bodyPr>
          <a:lstStyle>
            <a:lvl1pPr marL="0" indent="0" algn="just">
              <a:buNone/>
              <a:defRPr sz="1350" cap="all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5612279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A63C1AE6-3AA5-4D04-B5D9-47F570988F94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636"/>
            <a:ext cx="7886700" cy="29163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B0CCF-976B-4840-A64D-5999875D5126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5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 w/ Nber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">
            <a:extLst>
              <a:ext uri="{FF2B5EF4-FFF2-40B4-BE49-F238E27FC236}">
                <a16:creationId xmlns:a16="http://schemas.microsoft.com/office/drawing/2014/main" id="{1B8ACB25-5C2B-4530-A15E-300A071DFB2D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414758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1859"/>
            <a:ext cx="5390636" cy="29201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268EA9E-D57B-4237-A9D1-EAE6115C19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38134252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">
            <a:extLst>
              <a:ext uri="{FF2B5EF4-FFF2-40B4-BE49-F238E27FC236}">
                <a16:creationId xmlns:a16="http://schemas.microsoft.com/office/drawing/2014/main" id="{C2CFFC5E-D581-409A-B45D-FF78104F1968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5DCFEC-D21C-4979-AD98-CAFDCD79E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286" y="1"/>
            <a:ext cx="3124715" cy="3762632"/>
          </a:xfrm>
          <a:custGeom>
            <a:avLst/>
            <a:gdLst>
              <a:gd name="connsiteX0" fmla="*/ 218687 w 4166287"/>
              <a:gd name="connsiteY0" fmla="*/ 0 h 5016843"/>
              <a:gd name="connsiteX1" fmla="*/ 4166287 w 4166287"/>
              <a:gd name="connsiteY1" fmla="*/ 0 h 5016843"/>
              <a:gd name="connsiteX2" fmla="*/ 4166287 w 4166287"/>
              <a:gd name="connsiteY2" fmla="*/ 4994526 h 5016843"/>
              <a:gd name="connsiteX3" fmla="*/ 4147340 w 4166287"/>
              <a:gd name="connsiteY3" fmla="*/ 4997417 h 5016843"/>
              <a:gd name="connsiteX4" fmla="*/ 3762632 w 4166287"/>
              <a:gd name="connsiteY4" fmla="*/ 5016843 h 5016843"/>
              <a:gd name="connsiteX5" fmla="*/ 0 w 4166287"/>
              <a:gd name="connsiteY5" fmla="*/ 1254210 h 5016843"/>
              <a:gd name="connsiteX6" fmla="*/ 169160 w 4166287"/>
              <a:gd name="connsiteY6" fmla="*/ 135318 h 50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6287" h="5016843">
                <a:moveTo>
                  <a:pt x="218687" y="0"/>
                </a:moveTo>
                <a:lnTo>
                  <a:pt x="4166287" y="0"/>
                </a:lnTo>
                <a:lnTo>
                  <a:pt x="4166287" y="4994526"/>
                </a:lnTo>
                <a:lnTo>
                  <a:pt x="4147340" y="4997417"/>
                </a:lnTo>
                <a:cubicBezTo>
                  <a:pt x="4020851" y="5010263"/>
                  <a:pt x="3892510" y="5016843"/>
                  <a:pt x="3762632" y="5016843"/>
                </a:cubicBezTo>
                <a:cubicBezTo>
                  <a:pt x="1684587" y="5016843"/>
                  <a:pt x="0" y="3332255"/>
                  <a:pt x="0" y="1254210"/>
                </a:cubicBezTo>
                <a:cubicBezTo>
                  <a:pt x="0" y="864577"/>
                  <a:pt x="59223" y="488776"/>
                  <a:pt x="169160" y="13531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5390636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64C9-A85A-4EAB-ABF5-1F23772B5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1859"/>
            <a:ext cx="5390636" cy="29201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07423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w/ N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">
            <a:extLst>
              <a:ext uri="{FF2B5EF4-FFF2-40B4-BE49-F238E27FC236}">
                <a16:creationId xmlns:a16="http://schemas.microsoft.com/office/drawing/2014/main" id="{30B5C914-7A87-4B82-BC1C-FE8494620EB4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273844"/>
            <a:ext cx="664365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FE1E8C5-1D73-4362-8287-0FBC5752C1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585220" y="-173107"/>
            <a:ext cx="2456920" cy="1525802"/>
          </a:xfrm>
        </p:spPr>
        <p:txBody>
          <a:bodyPr wrap="square">
            <a:spAutoFit/>
          </a:bodyPr>
          <a:lstStyle>
            <a:lvl1pPr marL="0" indent="0" algn="r">
              <a:buNone/>
              <a:defRPr sz="10350" b="1">
                <a:solidFill>
                  <a:srgbClr val="49CEEF"/>
                </a:solidFill>
                <a:latin typeface="Arial Black" panose="020B0A040201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08B4F-6DCF-4C31-9E72-BA4F0AB127A6}"/>
              </a:ext>
            </a:extLst>
          </p:cNvPr>
          <p:cNvSpPr/>
          <p:nvPr/>
        </p:nvSpPr>
        <p:spPr>
          <a:xfrm>
            <a:off x="845587" y="1222386"/>
            <a:ext cx="673331" cy="74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7136252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147B1B26-CB49-490A-AB66-29E4BBEB35F7}"/>
              </a:ext>
            </a:extLst>
          </p:cNvPr>
          <p:cNvSpPr>
            <a:spLocks noChangeAspect="1"/>
          </p:cNvSpPr>
          <p:nvPr/>
        </p:nvSpPr>
        <p:spPr>
          <a:xfrm>
            <a:off x="0" y="4513531"/>
            <a:ext cx="9141714" cy="62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91" y="0"/>
                </a:moveTo>
                <a:cubicBezTo>
                  <a:pt x="16950" y="0"/>
                  <a:pt x="16819" y="1095"/>
                  <a:pt x="16748" y="2888"/>
                </a:cubicBezTo>
                <a:lnTo>
                  <a:pt x="16401" y="11964"/>
                </a:lnTo>
                <a:cubicBezTo>
                  <a:pt x="16342" y="13428"/>
                  <a:pt x="16235" y="14345"/>
                  <a:pt x="16118" y="14345"/>
                </a:cubicBezTo>
                <a:lnTo>
                  <a:pt x="0" y="14345"/>
                </a:lnTo>
                <a:lnTo>
                  <a:pt x="0" y="21600"/>
                </a:lnTo>
                <a:lnTo>
                  <a:pt x="21595" y="21600"/>
                </a:lnTo>
                <a:lnTo>
                  <a:pt x="21595" y="14345"/>
                </a:lnTo>
                <a:lnTo>
                  <a:pt x="21600" y="14"/>
                </a:lnTo>
                <a:lnTo>
                  <a:pt x="17091" y="14"/>
                </a:lnTo>
                <a:close/>
              </a:path>
            </a:pathLst>
          </a:custGeom>
          <a:solidFill>
            <a:srgbClr val="49CEEF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2C1D42-6617-4BEE-98E5-BA7C91BA0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CADAF-68B5-4AE6-A7BF-B41A96E7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641502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AC43-A15B-4524-B559-F5C89AB8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641502"/>
            <a:ext cx="3086100" cy="273844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0BDDA-974C-4553-B192-00D80DAA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641502"/>
            <a:ext cx="2057400" cy="27384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2323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92820E-F81D-4DFD-8733-1D24A4D6F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84069-DA73-4ED1-8EA9-C3006B8E9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7D7BE-CE32-4BF8-BBEB-E4E9D6548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335E2F-C15A-4548-80F5-181D09C672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E0BA0-643A-4B18-BC5E-12B02C3A0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D7A131-9B76-4E64-AD97-136DDE626FB1}"/>
              </a:ext>
            </a:extLst>
          </p:cNvPr>
          <p:cNvSpPr/>
          <p:nvPr/>
        </p:nvSpPr>
        <p:spPr>
          <a:xfrm rot="5400000">
            <a:off x="8678099" y="4338401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405780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7" r:id="rId1"/>
    <p:sldLayoutId id="2147484548" r:id="rId2"/>
    <p:sldLayoutId id="2147484549" r:id="rId3"/>
    <p:sldLayoutId id="2147484550" r:id="rId4"/>
    <p:sldLayoutId id="2147484551" r:id="rId5"/>
    <p:sldLayoutId id="2147484552" r:id="rId6"/>
    <p:sldLayoutId id="2147484553" r:id="rId7"/>
    <p:sldLayoutId id="2147484554" r:id="rId8"/>
    <p:sldLayoutId id="2147484555" r:id="rId9"/>
    <p:sldLayoutId id="2147484556" r:id="rId10"/>
    <p:sldLayoutId id="2147484557" r:id="rId11"/>
    <p:sldLayoutId id="2147484558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cap="all" baseline="0">
          <a:solidFill>
            <a:schemeClr val="tx1">
              <a:lumMod val="75000"/>
              <a:lumOff val="25000"/>
            </a:schemeClr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91329"/>
            <a:ext cx="8229600" cy="55399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678099" y="4338401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20027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0" r:id="rId1"/>
  </p:sldLayoutIdLst>
  <p:hf hdr="0"/>
  <p:txStyles>
    <p:titleStyle>
      <a:lvl1pPr algn="r" defTabSz="685766" rtl="0" eaLnBrk="1" latinLnBrk="0" hangingPunct="1">
        <a:spcBef>
          <a:spcPct val="0"/>
        </a:spcBef>
        <a:buNone/>
        <a:defRPr lang="en-US" sz="3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57162" indent="-257162" algn="l" defTabSz="6857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79198" y="255774"/>
            <a:ext cx="2185606" cy="6035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9460" y="1607702"/>
            <a:ext cx="586508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246492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2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92820E-F81D-4DFD-8733-1D24A4D6F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84069-DA73-4ED1-8EA9-C3006B8E9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7D7BE-CE32-4BF8-BBEB-E4E9D6548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335E2F-C15A-4548-80F5-181D09C672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E0BA0-643A-4B18-BC5E-12B02C3A0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D7A131-9B76-4E64-AD97-136DDE626FB1}"/>
              </a:ext>
            </a:extLst>
          </p:cNvPr>
          <p:cNvSpPr/>
          <p:nvPr/>
        </p:nvSpPr>
        <p:spPr>
          <a:xfrm rot="5400000">
            <a:off x="8678099" y="4338401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32558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  <p:sldLayoutId id="2147484565" r:id="rId2"/>
    <p:sldLayoutId id="2147484566" r:id="rId3"/>
    <p:sldLayoutId id="2147484567" r:id="rId4"/>
    <p:sldLayoutId id="2147484568" r:id="rId5"/>
    <p:sldLayoutId id="2147484569" r:id="rId6"/>
    <p:sldLayoutId id="2147484570" r:id="rId7"/>
    <p:sldLayoutId id="2147484571" r:id="rId8"/>
    <p:sldLayoutId id="2147484572" r:id="rId9"/>
    <p:sldLayoutId id="2147484573" r:id="rId10"/>
    <p:sldLayoutId id="2147484574" r:id="rId11"/>
    <p:sldLayoutId id="2147484575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cap="all" baseline="0">
          <a:solidFill>
            <a:schemeClr val="tx1">
              <a:lumMod val="75000"/>
              <a:lumOff val="25000"/>
            </a:schemeClr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91329"/>
            <a:ext cx="8229600" cy="55399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678099" y="4338401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217008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</p:sldLayoutIdLst>
  <p:hf hdr="0"/>
  <p:txStyles>
    <p:titleStyle>
      <a:lvl1pPr algn="r" defTabSz="685766" rtl="0" eaLnBrk="1" latinLnBrk="0" hangingPunct="1">
        <a:spcBef>
          <a:spcPct val="0"/>
        </a:spcBef>
        <a:buNone/>
        <a:defRPr lang="en-US" sz="3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57162" indent="-257162" algn="l" defTabSz="6857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79198" y="255774"/>
            <a:ext cx="2185606" cy="6035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9460" y="1607702"/>
            <a:ext cx="586508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213809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9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313BF60-24AA-4FEE-8F69-EA6F1E197477}" type="datetime1">
              <a:rPr lang="en-US" smtClean="0"/>
              <a:pPr>
                <a:defRPr/>
              </a:pPr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2719A7D-313A-4301-8243-8BA6464E83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5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  <p:sldLayoutId id="2147484592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5.png"/><Relationship Id="rId7" Type="http://schemas.openxmlformats.org/officeDocument/2006/relationships/image" Target="../media/image59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diagramData" Target="../diagrams/data3.xml"/><Relationship Id="rId21" Type="http://schemas.openxmlformats.org/officeDocument/2006/relationships/image" Target="../media/image39.png"/><Relationship Id="rId7" Type="http://schemas.microsoft.com/office/2007/relationships/diagramDrawing" Target="../diagrams/drawing3.xml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5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4.png"/><Relationship Id="rId20" Type="http://schemas.openxmlformats.org/officeDocument/2006/relationships/image" Target="../media/image38.jpg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29.jpeg"/><Relationship Id="rId24" Type="http://schemas.openxmlformats.org/officeDocument/2006/relationships/image" Target="../media/image8.png"/><Relationship Id="rId5" Type="http://schemas.openxmlformats.org/officeDocument/2006/relationships/diagramQuickStyle" Target="../diagrams/quickStyle3.xml"/><Relationship Id="rId15" Type="http://schemas.openxmlformats.org/officeDocument/2006/relationships/image" Target="../media/image33.jpeg"/><Relationship Id="rId23" Type="http://schemas.openxmlformats.org/officeDocument/2006/relationships/image" Target="../media/image41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chart" Target="../charts/chart3.xml"/><Relationship Id="rId7" Type="http://schemas.openxmlformats.org/officeDocument/2006/relationships/diagramColors" Target="../diagrams/colors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8.png"/><Relationship Id="rId12" Type="http://schemas.openxmlformats.org/officeDocument/2006/relationships/image" Target="../media/image49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6.xml"/><Relationship Id="rId11" Type="http://schemas.openxmlformats.org/officeDocument/2006/relationships/image" Target="../media/image48.png"/><Relationship Id="rId5" Type="http://schemas.openxmlformats.org/officeDocument/2006/relationships/diagramColors" Target="../diagrams/colors6.xml"/><Relationship Id="rId10" Type="http://schemas.openxmlformats.org/officeDocument/2006/relationships/image" Target="../media/image47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9EF1E3D-F08C-480B-AA67-43F6CD4053D8}"/>
              </a:ext>
            </a:extLst>
          </p:cNvPr>
          <p:cNvSpPr txBox="1">
            <a:spLocks/>
          </p:cNvSpPr>
          <p:nvPr/>
        </p:nvSpPr>
        <p:spPr bwMode="auto">
          <a:xfrm>
            <a:off x="0" y="1883045"/>
            <a:ext cx="9144000" cy="1697064"/>
          </a:xfrm>
          <a:prstGeom prst="rect">
            <a:avLst/>
          </a:prstGeom>
          <a:solidFill>
            <a:srgbClr val="FFFFFF">
              <a:alpha val="50000"/>
            </a:srgbClr>
          </a:solidFill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400" b="1" dirty="0">
                <a:solidFill>
                  <a:srgbClr val="213262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Организация внешнего финансового контроля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213262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 муниципальном уровне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B10A4F8-5295-4C11-826B-23BC04BD7A60}"/>
              </a:ext>
            </a:extLst>
          </p:cNvPr>
          <p:cNvSpPr/>
          <p:nvPr/>
        </p:nvSpPr>
        <p:spPr>
          <a:xfrm>
            <a:off x="3298372" y="3679967"/>
            <a:ext cx="5616623" cy="1326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отделения СКСО в </a:t>
            </a:r>
          </a:p>
          <a:p>
            <a:pPr algn="r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Северо-Западном федеральном округе,</a:t>
            </a:r>
          </a:p>
          <a:p>
            <a:pPr algn="r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Комиссии СКСО по совершенствованию</a:t>
            </a:r>
            <a:b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внешнего финансового контроля на муниципальном уровне,</a:t>
            </a:r>
          </a:p>
          <a:p>
            <a:pPr algn="r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1200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Контрольно-счетной палаты Вологодской области</a:t>
            </a:r>
          </a:p>
          <a:p>
            <a:pPr algn="r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14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Карнакова Ирина Валериевна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1D975B-DE11-4570-8DB2-803C835CE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695" y="360696"/>
            <a:ext cx="1278560" cy="12785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27C3DE-465F-4411-8D0D-D2FF41534F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62" y="592267"/>
            <a:ext cx="2383541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3">
            <a:extLst>
              <a:ext uri="{FF2B5EF4-FFF2-40B4-BE49-F238E27FC236}">
                <a16:creationId xmlns:a16="http://schemas.microsoft.com/office/drawing/2014/main" id="{98EDA205-02F8-0FD0-BF4B-00941A439E24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F8810D-3D2D-6261-67D4-99A637F36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CD12A50-1359-45A3-91C6-28C837DD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40" y="86578"/>
            <a:ext cx="7248309" cy="456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Тематические мероприятия комиссии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276" y="4854086"/>
            <a:ext cx="333723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C2D0531C-15EB-827E-37FB-D7AE994AC8C4}"/>
              </a:ext>
            </a:extLst>
          </p:cNvPr>
          <p:cNvGrpSpPr/>
          <p:nvPr/>
        </p:nvGrpSpPr>
        <p:grpSpPr>
          <a:xfrm>
            <a:off x="211857" y="710475"/>
            <a:ext cx="8711886" cy="4294022"/>
            <a:chOff x="-995355" y="759708"/>
            <a:chExt cx="6701302" cy="4294022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E8CF7563-8191-977C-8CC6-9A371187B741}"/>
                </a:ext>
              </a:extLst>
            </p:cNvPr>
            <p:cNvSpPr/>
            <p:nvPr/>
          </p:nvSpPr>
          <p:spPr>
            <a:xfrm>
              <a:off x="246954" y="759708"/>
              <a:ext cx="5458993" cy="559961"/>
            </a:xfrm>
            <a:custGeom>
              <a:avLst/>
              <a:gdLst>
                <a:gd name="connsiteX0" fmla="*/ 0 w 5697442"/>
                <a:gd name="connsiteY0" fmla="*/ 0 h 559961"/>
                <a:gd name="connsiteX1" fmla="*/ 5697442 w 5697442"/>
                <a:gd name="connsiteY1" fmla="*/ 0 h 559961"/>
                <a:gd name="connsiteX2" fmla="*/ 5697442 w 5697442"/>
                <a:gd name="connsiteY2" fmla="*/ 559961 h 559961"/>
                <a:gd name="connsiteX3" fmla="*/ 0 w 5697442"/>
                <a:gd name="connsiteY3" fmla="*/ 559961 h 559961"/>
                <a:gd name="connsiteX4" fmla="*/ 0 w 5697442"/>
                <a:gd name="connsiteY4" fmla="*/ 0 h 55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559961">
                  <a:moveTo>
                    <a:pt x="0" y="0"/>
                  </a:moveTo>
                  <a:lnTo>
                    <a:pt x="5697442" y="0"/>
                  </a:lnTo>
                  <a:lnTo>
                    <a:pt x="5697442" y="559961"/>
                  </a:lnTo>
                  <a:lnTo>
                    <a:pt x="0" y="5599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практики осуществления аудита закупок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Обобщение опыта МКСО по осуществлению производства по делам об административных правонарушениях </a:t>
              </a: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B9149119-442B-C02A-6D72-891D20FC91A4}"/>
                </a:ext>
              </a:extLst>
            </p:cNvPr>
            <p:cNvSpPr/>
            <p:nvPr/>
          </p:nvSpPr>
          <p:spPr>
            <a:xfrm>
              <a:off x="-995355" y="861314"/>
              <a:ext cx="1148619" cy="356748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2017 год</a:t>
              </a: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AAB36321-E03A-F762-DF87-3BA78D5EB54F}"/>
                </a:ext>
              </a:extLst>
            </p:cNvPr>
            <p:cNvSpPr/>
            <p:nvPr/>
          </p:nvSpPr>
          <p:spPr>
            <a:xfrm>
              <a:off x="246954" y="1479012"/>
              <a:ext cx="5458993" cy="794216"/>
            </a:xfrm>
            <a:custGeom>
              <a:avLst/>
              <a:gdLst>
                <a:gd name="connsiteX0" fmla="*/ 0 w 5697442"/>
                <a:gd name="connsiteY0" fmla="*/ 0 h 943093"/>
                <a:gd name="connsiteX1" fmla="*/ 5697442 w 5697442"/>
                <a:gd name="connsiteY1" fmla="*/ 0 h 943093"/>
                <a:gd name="connsiteX2" fmla="*/ 5697442 w 5697442"/>
                <a:gd name="connsiteY2" fmla="*/ 943093 h 943093"/>
                <a:gd name="connsiteX3" fmla="*/ 0 w 5697442"/>
                <a:gd name="connsiteY3" fmla="*/ 943093 h 943093"/>
                <a:gd name="connsiteX4" fmla="*/ 0 w 5697442"/>
                <a:gd name="connsiteY4" fmla="*/ 0 h 94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943093">
                  <a:moveTo>
                    <a:pt x="0" y="0"/>
                  </a:moveTo>
                  <a:lnTo>
                    <a:pt x="5697442" y="0"/>
                  </a:lnTo>
                  <a:lnTo>
                    <a:pt x="5697442" y="943093"/>
                  </a:lnTo>
                  <a:lnTo>
                    <a:pt x="0" y="9430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выполнения полномочий по осуществлению внешнего муниципального финансового контроля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применения инспекторским составом МКСО Классификатора нарушени</a:t>
              </a:r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й</a:t>
              </a:r>
              <a:endParaRPr lang="ru-RU" sz="11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практики деятельности региональных объединений КСО</a:t>
              </a: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188D6042-CF6F-1A6A-B294-465DBC4292C7}"/>
                </a:ext>
              </a:extLst>
            </p:cNvPr>
            <p:cNvSpPr/>
            <p:nvPr/>
          </p:nvSpPr>
          <p:spPr>
            <a:xfrm>
              <a:off x="-995355" y="1702515"/>
              <a:ext cx="1148619" cy="356748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2018 год</a:t>
              </a:r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9A47F978-BAF4-B0EA-64A6-BF6EDC9C9AC4}"/>
                </a:ext>
              </a:extLst>
            </p:cNvPr>
            <p:cNvSpPr/>
            <p:nvPr/>
          </p:nvSpPr>
          <p:spPr>
            <a:xfrm>
              <a:off x="246954" y="2410165"/>
              <a:ext cx="5458993" cy="719065"/>
            </a:xfrm>
            <a:custGeom>
              <a:avLst/>
              <a:gdLst>
                <a:gd name="connsiteX0" fmla="*/ 0 w 5697442"/>
                <a:gd name="connsiteY0" fmla="*/ 0 h 677848"/>
                <a:gd name="connsiteX1" fmla="*/ 5697442 w 5697442"/>
                <a:gd name="connsiteY1" fmla="*/ 0 h 677848"/>
                <a:gd name="connsiteX2" fmla="*/ 5697442 w 5697442"/>
                <a:gd name="connsiteY2" fmla="*/ 677848 h 677848"/>
                <a:gd name="connsiteX3" fmla="*/ 0 w 5697442"/>
                <a:gd name="connsiteY3" fmla="*/ 677848 h 677848"/>
                <a:gd name="connsiteX4" fmla="*/ 0 w 5697442"/>
                <a:gd name="connsiteY4" fmla="*/ 0 h 67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677848">
                  <a:moveTo>
                    <a:pt x="0" y="0"/>
                  </a:moveTo>
                  <a:lnTo>
                    <a:pt x="5697442" y="0"/>
                  </a:lnTo>
                  <a:lnTo>
                    <a:pt x="5697442" y="677848"/>
                  </a:lnTo>
                  <a:lnTo>
                    <a:pt x="0" y="6778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практики осуществления МКСО полномочий в сфере противодействия коррупции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Обзор практики применения стандартов внешнего муниципального финансового контроля в деятельности МКСО</a:t>
              </a:r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89828663-3FAB-77A6-233A-7A1317C14840}"/>
                </a:ext>
              </a:extLst>
            </p:cNvPr>
            <p:cNvSpPr/>
            <p:nvPr/>
          </p:nvSpPr>
          <p:spPr>
            <a:xfrm>
              <a:off x="-995355" y="2571750"/>
              <a:ext cx="1148619" cy="356748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2019 год </a:t>
              </a:r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9EA54058-F2E3-4C67-C63F-AE4C9748641B}"/>
                </a:ext>
              </a:extLst>
            </p:cNvPr>
            <p:cNvSpPr/>
            <p:nvPr/>
          </p:nvSpPr>
          <p:spPr>
            <a:xfrm>
              <a:off x="246954" y="3223540"/>
              <a:ext cx="5458993" cy="559961"/>
            </a:xfrm>
            <a:custGeom>
              <a:avLst/>
              <a:gdLst>
                <a:gd name="connsiteX0" fmla="*/ 0 w 5697442"/>
                <a:gd name="connsiteY0" fmla="*/ 0 h 559961"/>
                <a:gd name="connsiteX1" fmla="*/ 5697442 w 5697442"/>
                <a:gd name="connsiteY1" fmla="*/ 0 h 559961"/>
                <a:gd name="connsiteX2" fmla="*/ 5697442 w 5697442"/>
                <a:gd name="connsiteY2" fmla="*/ 559961 h 559961"/>
                <a:gd name="connsiteX3" fmla="*/ 0 w 5697442"/>
                <a:gd name="connsiteY3" fmla="*/ 559961 h 559961"/>
                <a:gd name="connsiteX4" fmla="*/ 0 w 5697442"/>
                <a:gd name="connsiteY4" fmla="*/ 0 h 55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559961">
                  <a:moveTo>
                    <a:pt x="0" y="0"/>
                  </a:moveTo>
                  <a:lnTo>
                    <a:pt x="5697442" y="0"/>
                  </a:lnTo>
                  <a:lnTo>
                    <a:pt x="5697442" y="559961"/>
                  </a:lnTo>
                  <a:lnTo>
                    <a:pt x="0" y="5599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практики организации и проведения совместных и параллельных мероприятий, участниками которых являются МКСО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практики применения МКСО КоАП</a:t>
              </a: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3F07D84-8E50-BEB3-251A-1DCE0EBAD2CA}"/>
                </a:ext>
              </a:extLst>
            </p:cNvPr>
            <p:cNvSpPr/>
            <p:nvPr/>
          </p:nvSpPr>
          <p:spPr>
            <a:xfrm>
              <a:off x="-995355" y="3325322"/>
              <a:ext cx="1148619" cy="356396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2020 год</a:t>
              </a:r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DBB5EB1B-C287-143B-BA51-01B37455DC3F}"/>
                </a:ext>
              </a:extLst>
            </p:cNvPr>
            <p:cNvSpPr/>
            <p:nvPr/>
          </p:nvSpPr>
          <p:spPr>
            <a:xfrm>
              <a:off x="246954" y="3877811"/>
              <a:ext cx="5458993" cy="412603"/>
            </a:xfrm>
            <a:custGeom>
              <a:avLst/>
              <a:gdLst>
                <a:gd name="connsiteX0" fmla="*/ 0 w 5697442"/>
                <a:gd name="connsiteY0" fmla="*/ 0 h 412603"/>
                <a:gd name="connsiteX1" fmla="*/ 5697442 w 5697442"/>
                <a:gd name="connsiteY1" fmla="*/ 0 h 412603"/>
                <a:gd name="connsiteX2" fmla="*/ 5697442 w 5697442"/>
                <a:gd name="connsiteY2" fmla="*/ 412603 h 412603"/>
                <a:gd name="connsiteX3" fmla="*/ 0 w 5697442"/>
                <a:gd name="connsiteY3" fmla="*/ 412603 h 412603"/>
                <a:gd name="connsiteX4" fmla="*/ 0 w 5697442"/>
                <a:gd name="connsiteY4" fmla="*/ 0 h 41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412603">
                  <a:moveTo>
                    <a:pt x="0" y="0"/>
                  </a:moveTo>
                  <a:lnTo>
                    <a:pt x="5697442" y="0"/>
                  </a:lnTo>
                  <a:lnTo>
                    <a:pt x="5697442" y="412603"/>
                  </a:lnTo>
                  <a:lnTo>
                    <a:pt x="0" y="41260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и обобщение результатов мониторинга реализации нацпроектов на территориях муниципальных образований, проведенного МКСО</a:t>
              </a: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AFA20E39-C672-84D6-2571-6CB68CAD60F3}"/>
                </a:ext>
              </a:extLst>
            </p:cNvPr>
            <p:cNvSpPr/>
            <p:nvPr/>
          </p:nvSpPr>
          <p:spPr>
            <a:xfrm>
              <a:off x="-995355" y="3900344"/>
              <a:ext cx="1148619" cy="356396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2021 год </a:t>
              </a:r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C5CF16B3-B3AC-2EFA-548A-4C7CFB141D5F}"/>
                </a:ext>
              </a:extLst>
            </p:cNvPr>
            <p:cNvSpPr/>
            <p:nvPr/>
          </p:nvSpPr>
          <p:spPr>
            <a:xfrm>
              <a:off x="246954" y="4384724"/>
              <a:ext cx="5458993" cy="287348"/>
            </a:xfrm>
            <a:custGeom>
              <a:avLst/>
              <a:gdLst>
                <a:gd name="connsiteX0" fmla="*/ 0 w 5697442"/>
                <a:gd name="connsiteY0" fmla="*/ 0 h 287348"/>
                <a:gd name="connsiteX1" fmla="*/ 5697442 w 5697442"/>
                <a:gd name="connsiteY1" fmla="*/ 0 h 287348"/>
                <a:gd name="connsiteX2" fmla="*/ 5697442 w 5697442"/>
                <a:gd name="connsiteY2" fmla="*/ 287348 h 287348"/>
                <a:gd name="connsiteX3" fmla="*/ 0 w 5697442"/>
                <a:gd name="connsiteY3" fmla="*/ 287348 h 287348"/>
                <a:gd name="connsiteX4" fmla="*/ 0 w 5697442"/>
                <a:gd name="connsiteY4" fmla="*/ 0 h 28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287348">
                  <a:moveTo>
                    <a:pt x="0" y="0"/>
                  </a:moveTo>
                  <a:lnTo>
                    <a:pt x="5697442" y="0"/>
                  </a:lnTo>
                  <a:lnTo>
                    <a:pt x="5697442" y="287348"/>
                  </a:lnTo>
                  <a:lnTo>
                    <a:pt x="0" y="2873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и обобщение результатов реализации изменений в 6-ФЗ</a:t>
              </a: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06A616D4-77DA-7C89-EA09-B7598DB26543}"/>
                </a:ext>
              </a:extLst>
            </p:cNvPr>
            <p:cNvSpPr/>
            <p:nvPr/>
          </p:nvSpPr>
          <p:spPr>
            <a:xfrm>
              <a:off x="-995355" y="4384724"/>
              <a:ext cx="1148619" cy="287348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2022 год </a:t>
              </a:r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75B79B7C-B7F5-0608-34D5-3F025646ECA2}"/>
                </a:ext>
              </a:extLst>
            </p:cNvPr>
            <p:cNvSpPr/>
            <p:nvPr/>
          </p:nvSpPr>
          <p:spPr>
            <a:xfrm>
              <a:off x="246954" y="4766382"/>
              <a:ext cx="5458993" cy="287348"/>
            </a:xfrm>
            <a:custGeom>
              <a:avLst/>
              <a:gdLst>
                <a:gd name="connsiteX0" fmla="*/ 0 w 5697442"/>
                <a:gd name="connsiteY0" fmla="*/ 0 h 287348"/>
                <a:gd name="connsiteX1" fmla="*/ 5697442 w 5697442"/>
                <a:gd name="connsiteY1" fmla="*/ 0 h 287348"/>
                <a:gd name="connsiteX2" fmla="*/ 5697442 w 5697442"/>
                <a:gd name="connsiteY2" fmla="*/ 287348 h 287348"/>
                <a:gd name="connsiteX3" fmla="*/ 0 w 5697442"/>
                <a:gd name="connsiteY3" fmla="*/ 287348 h 287348"/>
                <a:gd name="connsiteX4" fmla="*/ 0 w 5697442"/>
                <a:gd name="connsiteY4" fmla="*/ 0 h 28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7442" h="287348">
                  <a:moveTo>
                    <a:pt x="0" y="0"/>
                  </a:moveTo>
                  <a:lnTo>
                    <a:pt x="5697442" y="0"/>
                  </a:lnTo>
                  <a:lnTo>
                    <a:pt x="5697442" y="287348"/>
                  </a:lnTo>
                  <a:lnTo>
                    <a:pt x="0" y="2873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36000" rIns="72000" bIns="36000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1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формирования годового отчета о деятельности МКСО</a:t>
              </a:r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39200B00-7CEB-505B-40D8-F51261CA63C8}"/>
                </a:ext>
              </a:extLst>
            </p:cNvPr>
            <p:cNvSpPr/>
            <p:nvPr/>
          </p:nvSpPr>
          <p:spPr>
            <a:xfrm>
              <a:off x="-995355" y="4769448"/>
              <a:ext cx="1148619" cy="264151"/>
            </a:xfrm>
            <a:custGeom>
              <a:avLst/>
              <a:gdLst>
                <a:gd name="connsiteX0" fmla="*/ 0 w 3988210"/>
                <a:gd name="connsiteY0" fmla="*/ 23016 h 138095"/>
                <a:gd name="connsiteX1" fmla="*/ 23016 w 3988210"/>
                <a:gd name="connsiteY1" fmla="*/ 0 h 138095"/>
                <a:gd name="connsiteX2" fmla="*/ 3965194 w 3988210"/>
                <a:gd name="connsiteY2" fmla="*/ 0 h 138095"/>
                <a:gd name="connsiteX3" fmla="*/ 3988210 w 3988210"/>
                <a:gd name="connsiteY3" fmla="*/ 23016 h 138095"/>
                <a:gd name="connsiteX4" fmla="*/ 3988210 w 3988210"/>
                <a:gd name="connsiteY4" fmla="*/ 115079 h 138095"/>
                <a:gd name="connsiteX5" fmla="*/ 3965194 w 3988210"/>
                <a:gd name="connsiteY5" fmla="*/ 138095 h 138095"/>
                <a:gd name="connsiteX6" fmla="*/ 23016 w 3988210"/>
                <a:gd name="connsiteY6" fmla="*/ 138095 h 138095"/>
                <a:gd name="connsiteX7" fmla="*/ 0 w 3988210"/>
                <a:gd name="connsiteY7" fmla="*/ 115079 h 138095"/>
                <a:gd name="connsiteX8" fmla="*/ 0 w 3988210"/>
                <a:gd name="connsiteY8" fmla="*/ 23016 h 13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8210" h="138095">
                  <a:moveTo>
                    <a:pt x="0" y="23016"/>
                  </a:moveTo>
                  <a:cubicBezTo>
                    <a:pt x="0" y="10305"/>
                    <a:pt x="10305" y="0"/>
                    <a:pt x="23016" y="0"/>
                  </a:cubicBezTo>
                  <a:lnTo>
                    <a:pt x="3965194" y="0"/>
                  </a:lnTo>
                  <a:cubicBezTo>
                    <a:pt x="3977905" y="0"/>
                    <a:pt x="3988210" y="10305"/>
                    <a:pt x="3988210" y="23016"/>
                  </a:cubicBezTo>
                  <a:lnTo>
                    <a:pt x="3988210" y="115079"/>
                  </a:lnTo>
                  <a:cubicBezTo>
                    <a:pt x="3988210" y="127790"/>
                    <a:pt x="3977905" y="138095"/>
                    <a:pt x="3965194" y="138095"/>
                  </a:cubicBezTo>
                  <a:lnTo>
                    <a:pt x="23016" y="138095"/>
                  </a:lnTo>
                  <a:cubicBezTo>
                    <a:pt x="10305" y="138095"/>
                    <a:pt x="0" y="127790"/>
                    <a:pt x="0" y="115079"/>
                  </a:cubicBezTo>
                  <a:lnTo>
                    <a:pt x="0" y="230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6741" rIns="36000" bIns="6741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b="1" kern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2023 год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418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23">
            <a:extLst>
              <a:ext uri="{FF2B5EF4-FFF2-40B4-BE49-F238E27FC236}">
                <a16:creationId xmlns:a16="http://schemas.microsoft.com/office/drawing/2014/main" id="{EF18C8DC-57A7-95F3-9BA4-8113F73B010D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CD12A50-1359-45A3-91C6-28C837DD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578"/>
            <a:ext cx="8754282" cy="456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Взаимодействие с Союзом МКСО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277" y="4869656"/>
            <a:ext cx="333723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grpSp>
        <p:nvGrpSpPr>
          <p:cNvPr id="10" name="object 2">
            <a:extLst>
              <a:ext uri="{FF2B5EF4-FFF2-40B4-BE49-F238E27FC236}">
                <a16:creationId xmlns:a16="http://schemas.microsoft.com/office/drawing/2014/main" id="{36AD3B56-2765-7535-E6F5-943D0380B27D}"/>
              </a:ext>
            </a:extLst>
          </p:cNvPr>
          <p:cNvGrpSpPr/>
          <p:nvPr/>
        </p:nvGrpSpPr>
        <p:grpSpPr>
          <a:xfrm>
            <a:off x="7444390" y="82135"/>
            <a:ext cx="1601600" cy="840651"/>
            <a:chOff x="8094891" y="1842532"/>
            <a:chExt cx="4685665" cy="2408555"/>
          </a:xfrm>
        </p:grpSpPr>
        <p:sp>
          <p:nvSpPr>
            <p:cNvPr id="11" name="object 3">
              <a:extLst>
                <a:ext uri="{FF2B5EF4-FFF2-40B4-BE49-F238E27FC236}">
                  <a16:creationId xmlns:a16="http://schemas.microsoft.com/office/drawing/2014/main" id="{A9F2419A-AC7C-2B9E-D201-DE0E0150676D}"/>
                </a:ext>
              </a:extLst>
            </p:cNvPr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2" name="object 4">
              <a:extLst>
                <a:ext uri="{FF2B5EF4-FFF2-40B4-BE49-F238E27FC236}">
                  <a16:creationId xmlns:a16="http://schemas.microsoft.com/office/drawing/2014/main" id="{234C574B-E20E-D280-A267-ACA3962A7797}"/>
                </a:ext>
              </a:extLst>
            </p:cNvPr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29758D89-D334-4957-E9A4-FE009DC94BEF}"/>
                </a:ext>
              </a:extLst>
            </p:cNvPr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4" name="object 6">
              <a:extLst>
                <a:ext uri="{FF2B5EF4-FFF2-40B4-BE49-F238E27FC236}">
                  <a16:creationId xmlns:a16="http://schemas.microsoft.com/office/drawing/2014/main" id="{A4A45D94-ACA8-EECB-0FC9-65EC0C1FB7DC}"/>
                </a:ext>
              </a:extLst>
            </p:cNvPr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6" name="object 7">
              <a:extLst>
                <a:ext uri="{FF2B5EF4-FFF2-40B4-BE49-F238E27FC236}">
                  <a16:creationId xmlns:a16="http://schemas.microsoft.com/office/drawing/2014/main" id="{3D0A6EE5-0D6B-A532-7E43-7CBA4C3D9163}"/>
                </a:ext>
              </a:extLst>
            </p:cNvPr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7" name="object 8">
              <a:extLst>
                <a:ext uri="{FF2B5EF4-FFF2-40B4-BE49-F238E27FC236}">
                  <a16:creationId xmlns:a16="http://schemas.microsoft.com/office/drawing/2014/main" id="{ACAC13EC-C64E-7E0E-ACF7-D04B5866EB97}"/>
                </a:ext>
              </a:extLst>
            </p:cNvPr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8" name="object 9">
              <a:extLst>
                <a:ext uri="{FF2B5EF4-FFF2-40B4-BE49-F238E27FC236}">
                  <a16:creationId xmlns:a16="http://schemas.microsoft.com/office/drawing/2014/main" id="{48D999A9-7733-6A95-9373-4A4CB398BD1D}"/>
                </a:ext>
              </a:extLst>
            </p:cNvPr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ED3455D6-4037-E22B-6834-6F0850435FA4}"/>
                </a:ext>
              </a:extLst>
            </p:cNvPr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0" name="object 11">
              <a:extLst>
                <a:ext uri="{FF2B5EF4-FFF2-40B4-BE49-F238E27FC236}">
                  <a16:creationId xmlns:a16="http://schemas.microsoft.com/office/drawing/2014/main" id="{13E4C31D-547E-A975-4F68-9A685D913155}"/>
                </a:ext>
              </a:extLst>
            </p:cNvPr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1" name="object 12">
              <a:extLst>
                <a:ext uri="{FF2B5EF4-FFF2-40B4-BE49-F238E27FC236}">
                  <a16:creationId xmlns:a16="http://schemas.microsoft.com/office/drawing/2014/main" id="{2179F090-1043-7C07-3A72-0B2F9F52B7B2}"/>
                </a:ext>
              </a:extLst>
            </p:cNvPr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2" name="object 13">
              <a:extLst>
                <a:ext uri="{FF2B5EF4-FFF2-40B4-BE49-F238E27FC236}">
                  <a16:creationId xmlns:a16="http://schemas.microsoft.com/office/drawing/2014/main" id="{F0A331BE-46DA-D340-E283-1DFEC655CCFF}"/>
                </a:ext>
              </a:extLst>
            </p:cNvPr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3" name="object 14">
              <a:extLst>
                <a:ext uri="{FF2B5EF4-FFF2-40B4-BE49-F238E27FC236}">
                  <a16:creationId xmlns:a16="http://schemas.microsoft.com/office/drawing/2014/main" id="{2E2615EC-EA6E-3299-3083-27F13B9BD96A}"/>
                </a:ext>
              </a:extLst>
            </p:cNvPr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4" name="object 15">
              <a:extLst>
                <a:ext uri="{FF2B5EF4-FFF2-40B4-BE49-F238E27FC236}">
                  <a16:creationId xmlns:a16="http://schemas.microsoft.com/office/drawing/2014/main" id="{354842D1-23FC-02CE-8921-0213BC17EEF0}"/>
                </a:ext>
              </a:extLst>
            </p:cNvPr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A075BB60-C4DB-8035-38AE-BD25CF270724}"/>
                </a:ext>
              </a:extLst>
            </p:cNvPr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6" name="object 17">
              <a:extLst>
                <a:ext uri="{FF2B5EF4-FFF2-40B4-BE49-F238E27FC236}">
                  <a16:creationId xmlns:a16="http://schemas.microsoft.com/office/drawing/2014/main" id="{222EACBF-B501-6503-405E-F194F8E22ACE}"/>
                </a:ext>
              </a:extLst>
            </p:cNvPr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7" name="object 18">
              <a:extLst>
                <a:ext uri="{FF2B5EF4-FFF2-40B4-BE49-F238E27FC236}">
                  <a16:creationId xmlns:a16="http://schemas.microsoft.com/office/drawing/2014/main" id="{06F90027-14A6-3AC7-9BD4-113869D7BBC5}"/>
                </a:ext>
              </a:extLst>
            </p:cNvPr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8" name="object 19">
              <a:extLst>
                <a:ext uri="{FF2B5EF4-FFF2-40B4-BE49-F238E27FC236}">
                  <a16:creationId xmlns:a16="http://schemas.microsoft.com/office/drawing/2014/main" id="{6F306045-5228-B376-A912-D99B2CCBE21F}"/>
                </a:ext>
              </a:extLst>
            </p:cNvPr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29" name="object 20">
              <a:extLst>
                <a:ext uri="{FF2B5EF4-FFF2-40B4-BE49-F238E27FC236}">
                  <a16:creationId xmlns:a16="http://schemas.microsoft.com/office/drawing/2014/main" id="{DE47002D-0CA2-C02F-337C-96FE164422BD}"/>
                </a:ext>
              </a:extLst>
            </p:cNvPr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0" name="object 21">
              <a:extLst>
                <a:ext uri="{FF2B5EF4-FFF2-40B4-BE49-F238E27FC236}">
                  <a16:creationId xmlns:a16="http://schemas.microsoft.com/office/drawing/2014/main" id="{A2523608-4C24-CDD0-C2E4-BC205BF71925}"/>
                </a:ext>
              </a:extLst>
            </p:cNvPr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1" name="object 22">
              <a:extLst>
                <a:ext uri="{FF2B5EF4-FFF2-40B4-BE49-F238E27FC236}">
                  <a16:creationId xmlns:a16="http://schemas.microsoft.com/office/drawing/2014/main" id="{BF47AC05-7CEC-25D4-2A6C-D5A4B3877E97}"/>
                </a:ext>
              </a:extLst>
            </p:cNvPr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2" name="object 23">
              <a:extLst>
                <a:ext uri="{FF2B5EF4-FFF2-40B4-BE49-F238E27FC236}">
                  <a16:creationId xmlns:a16="http://schemas.microsoft.com/office/drawing/2014/main" id="{D9C09F73-3678-46B2-0859-7F2F70984C69}"/>
                </a:ext>
              </a:extLst>
            </p:cNvPr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3" name="object 24">
              <a:extLst>
                <a:ext uri="{FF2B5EF4-FFF2-40B4-BE49-F238E27FC236}">
                  <a16:creationId xmlns:a16="http://schemas.microsoft.com/office/drawing/2014/main" id="{DB985E69-B6EE-A23F-4128-A308419A8CE8}"/>
                </a:ext>
              </a:extLst>
            </p:cNvPr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4" name="object 25">
              <a:extLst>
                <a:ext uri="{FF2B5EF4-FFF2-40B4-BE49-F238E27FC236}">
                  <a16:creationId xmlns:a16="http://schemas.microsoft.com/office/drawing/2014/main" id="{2E652132-0E05-A1B2-3A3C-C313812DAF6D}"/>
                </a:ext>
              </a:extLst>
            </p:cNvPr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5" name="object 26">
              <a:extLst>
                <a:ext uri="{FF2B5EF4-FFF2-40B4-BE49-F238E27FC236}">
                  <a16:creationId xmlns:a16="http://schemas.microsoft.com/office/drawing/2014/main" id="{0AB135B9-D66F-D80A-B438-915E4DAD8216}"/>
                </a:ext>
              </a:extLst>
            </p:cNvPr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6" name="object 27">
              <a:extLst>
                <a:ext uri="{FF2B5EF4-FFF2-40B4-BE49-F238E27FC236}">
                  <a16:creationId xmlns:a16="http://schemas.microsoft.com/office/drawing/2014/main" id="{73ED3683-B9FF-3FC1-5588-32D4E5B87774}"/>
                </a:ext>
              </a:extLst>
            </p:cNvPr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7" name="object 28">
              <a:extLst>
                <a:ext uri="{FF2B5EF4-FFF2-40B4-BE49-F238E27FC236}">
                  <a16:creationId xmlns:a16="http://schemas.microsoft.com/office/drawing/2014/main" id="{8FBEA17F-115F-2E1E-F96B-8253AEC89E0E}"/>
                </a:ext>
              </a:extLst>
            </p:cNvPr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8" name="object 29">
              <a:extLst>
                <a:ext uri="{FF2B5EF4-FFF2-40B4-BE49-F238E27FC236}">
                  <a16:creationId xmlns:a16="http://schemas.microsoft.com/office/drawing/2014/main" id="{783C699E-0222-43FE-7C07-8CC8E4DDC66C}"/>
                </a:ext>
              </a:extLst>
            </p:cNvPr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39" name="object 30">
              <a:extLst>
                <a:ext uri="{FF2B5EF4-FFF2-40B4-BE49-F238E27FC236}">
                  <a16:creationId xmlns:a16="http://schemas.microsoft.com/office/drawing/2014/main" id="{0435A9AF-A8D2-AB0E-0EC3-A32D1EC8CE3A}"/>
                </a:ext>
              </a:extLst>
            </p:cNvPr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0" name="object 31">
              <a:extLst>
                <a:ext uri="{FF2B5EF4-FFF2-40B4-BE49-F238E27FC236}">
                  <a16:creationId xmlns:a16="http://schemas.microsoft.com/office/drawing/2014/main" id="{C1C615F6-8A78-AF2F-D194-9EF36D71E953}"/>
                </a:ext>
              </a:extLst>
            </p:cNvPr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1" name="object 32">
              <a:extLst>
                <a:ext uri="{FF2B5EF4-FFF2-40B4-BE49-F238E27FC236}">
                  <a16:creationId xmlns:a16="http://schemas.microsoft.com/office/drawing/2014/main" id="{09DBEC1C-5EA3-D487-3E6F-24146B957369}"/>
                </a:ext>
              </a:extLst>
            </p:cNvPr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2" name="object 33">
              <a:extLst>
                <a:ext uri="{FF2B5EF4-FFF2-40B4-BE49-F238E27FC236}">
                  <a16:creationId xmlns:a16="http://schemas.microsoft.com/office/drawing/2014/main" id="{CD7D2E26-560A-9C96-526D-A718DD753A2C}"/>
                </a:ext>
              </a:extLst>
            </p:cNvPr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3" name="object 34">
              <a:extLst>
                <a:ext uri="{FF2B5EF4-FFF2-40B4-BE49-F238E27FC236}">
                  <a16:creationId xmlns:a16="http://schemas.microsoft.com/office/drawing/2014/main" id="{C23BF43C-7BDA-6BDB-76DB-053251D057A2}"/>
                </a:ext>
              </a:extLst>
            </p:cNvPr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4" name="object 35">
              <a:extLst>
                <a:ext uri="{FF2B5EF4-FFF2-40B4-BE49-F238E27FC236}">
                  <a16:creationId xmlns:a16="http://schemas.microsoft.com/office/drawing/2014/main" id="{1CA1EA40-A9A4-0C6E-C6C4-22FFBC1653B3}"/>
                </a:ext>
              </a:extLst>
            </p:cNvPr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5" name="object 36">
              <a:extLst>
                <a:ext uri="{FF2B5EF4-FFF2-40B4-BE49-F238E27FC236}">
                  <a16:creationId xmlns:a16="http://schemas.microsoft.com/office/drawing/2014/main" id="{4940AF04-3115-9FD0-46BA-254BB7BBC4DF}"/>
                </a:ext>
              </a:extLst>
            </p:cNvPr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6" name="object 37">
              <a:extLst>
                <a:ext uri="{FF2B5EF4-FFF2-40B4-BE49-F238E27FC236}">
                  <a16:creationId xmlns:a16="http://schemas.microsoft.com/office/drawing/2014/main" id="{89091AC0-1317-75E8-1815-3F458AA378FD}"/>
                </a:ext>
              </a:extLst>
            </p:cNvPr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7" name="object 38">
              <a:extLst>
                <a:ext uri="{FF2B5EF4-FFF2-40B4-BE49-F238E27FC236}">
                  <a16:creationId xmlns:a16="http://schemas.microsoft.com/office/drawing/2014/main" id="{95E2B4F1-D022-63FC-7E61-1E5BE0A0CED7}"/>
                </a:ext>
              </a:extLst>
            </p:cNvPr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8" name="object 39">
              <a:extLst>
                <a:ext uri="{FF2B5EF4-FFF2-40B4-BE49-F238E27FC236}">
                  <a16:creationId xmlns:a16="http://schemas.microsoft.com/office/drawing/2014/main" id="{F8868261-15E9-6D48-3260-FAC9890385A1}"/>
                </a:ext>
              </a:extLst>
            </p:cNvPr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49" name="object 40">
              <a:extLst>
                <a:ext uri="{FF2B5EF4-FFF2-40B4-BE49-F238E27FC236}">
                  <a16:creationId xmlns:a16="http://schemas.microsoft.com/office/drawing/2014/main" id="{11655F1E-A632-DC19-1FEF-8E6452E5EE52}"/>
                </a:ext>
              </a:extLst>
            </p:cNvPr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0" name="object 41">
              <a:extLst>
                <a:ext uri="{FF2B5EF4-FFF2-40B4-BE49-F238E27FC236}">
                  <a16:creationId xmlns:a16="http://schemas.microsoft.com/office/drawing/2014/main" id="{719C3704-0832-9367-A696-AECB2CDF53FD}"/>
                </a:ext>
              </a:extLst>
            </p:cNvPr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1" name="object 42">
              <a:extLst>
                <a:ext uri="{FF2B5EF4-FFF2-40B4-BE49-F238E27FC236}">
                  <a16:creationId xmlns:a16="http://schemas.microsoft.com/office/drawing/2014/main" id="{59C4C78B-9306-22C7-3138-5DC7BF781ADE}"/>
                </a:ext>
              </a:extLst>
            </p:cNvPr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2" name="object 43">
              <a:extLst>
                <a:ext uri="{FF2B5EF4-FFF2-40B4-BE49-F238E27FC236}">
                  <a16:creationId xmlns:a16="http://schemas.microsoft.com/office/drawing/2014/main" id="{D64ED1B4-AC46-ED33-6276-518971FC6FE1}"/>
                </a:ext>
              </a:extLst>
            </p:cNvPr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3" name="object 44">
              <a:extLst>
                <a:ext uri="{FF2B5EF4-FFF2-40B4-BE49-F238E27FC236}">
                  <a16:creationId xmlns:a16="http://schemas.microsoft.com/office/drawing/2014/main" id="{0B318E78-6A6D-E279-CB42-59813102D276}"/>
                </a:ext>
              </a:extLst>
            </p:cNvPr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4" name="object 45">
              <a:extLst>
                <a:ext uri="{FF2B5EF4-FFF2-40B4-BE49-F238E27FC236}">
                  <a16:creationId xmlns:a16="http://schemas.microsoft.com/office/drawing/2014/main" id="{8CE76E5B-62A4-DC35-B721-06206E52E689}"/>
                </a:ext>
              </a:extLst>
            </p:cNvPr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5" name="object 46">
              <a:extLst>
                <a:ext uri="{FF2B5EF4-FFF2-40B4-BE49-F238E27FC236}">
                  <a16:creationId xmlns:a16="http://schemas.microsoft.com/office/drawing/2014/main" id="{37E6231E-AB31-12B2-2693-645FF7B7400C}"/>
                </a:ext>
              </a:extLst>
            </p:cNvPr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6" name="object 47">
              <a:extLst>
                <a:ext uri="{FF2B5EF4-FFF2-40B4-BE49-F238E27FC236}">
                  <a16:creationId xmlns:a16="http://schemas.microsoft.com/office/drawing/2014/main" id="{7A4924FC-6969-D55A-112B-D5A4C06EECAE}"/>
                </a:ext>
              </a:extLst>
            </p:cNvPr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7" name="object 48">
              <a:extLst>
                <a:ext uri="{FF2B5EF4-FFF2-40B4-BE49-F238E27FC236}">
                  <a16:creationId xmlns:a16="http://schemas.microsoft.com/office/drawing/2014/main" id="{FED31162-B93D-4A65-747F-9DF35F5734C3}"/>
                </a:ext>
              </a:extLst>
            </p:cNvPr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8" name="object 49">
              <a:extLst>
                <a:ext uri="{FF2B5EF4-FFF2-40B4-BE49-F238E27FC236}">
                  <a16:creationId xmlns:a16="http://schemas.microsoft.com/office/drawing/2014/main" id="{16A860AC-974D-4048-65D0-3075882E3869}"/>
                </a:ext>
              </a:extLst>
            </p:cNvPr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59" name="object 50">
              <a:extLst>
                <a:ext uri="{FF2B5EF4-FFF2-40B4-BE49-F238E27FC236}">
                  <a16:creationId xmlns:a16="http://schemas.microsoft.com/office/drawing/2014/main" id="{CE490495-4ABD-4507-40B5-6FE5F2EF1254}"/>
                </a:ext>
              </a:extLst>
            </p:cNvPr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0" name="object 51">
              <a:extLst>
                <a:ext uri="{FF2B5EF4-FFF2-40B4-BE49-F238E27FC236}">
                  <a16:creationId xmlns:a16="http://schemas.microsoft.com/office/drawing/2014/main" id="{B6C31F32-2D39-5BF8-0A97-82F204E8A2A3}"/>
                </a:ext>
              </a:extLst>
            </p:cNvPr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1" name="object 52">
              <a:extLst>
                <a:ext uri="{FF2B5EF4-FFF2-40B4-BE49-F238E27FC236}">
                  <a16:creationId xmlns:a16="http://schemas.microsoft.com/office/drawing/2014/main" id="{46CB7F6C-6C67-1CBB-A85A-81202C476A49}"/>
                </a:ext>
              </a:extLst>
            </p:cNvPr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2" name="object 53">
              <a:extLst>
                <a:ext uri="{FF2B5EF4-FFF2-40B4-BE49-F238E27FC236}">
                  <a16:creationId xmlns:a16="http://schemas.microsoft.com/office/drawing/2014/main" id="{F8E81CA6-A322-94E6-689E-FD3F546E7B56}"/>
                </a:ext>
              </a:extLst>
            </p:cNvPr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3" name="object 54">
              <a:extLst>
                <a:ext uri="{FF2B5EF4-FFF2-40B4-BE49-F238E27FC236}">
                  <a16:creationId xmlns:a16="http://schemas.microsoft.com/office/drawing/2014/main" id="{DFF52407-3B04-24C6-4443-4FB240675F5A}"/>
                </a:ext>
              </a:extLst>
            </p:cNvPr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4" name="object 55">
              <a:extLst>
                <a:ext uri="{FF2B5EF4-FFF2-40B4-BE49-F238E27FC236}">
                  <a16:creationId xmlns:a16="http://schemas.microsoft.com/office/drawing/2014/main" id="{06144584-1012-82FD-ACBB-F6108AD87D13}"/>
                </a:ext>
              </a:extLst>
            </p:cNvPr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5" name="object 56">
              <a:extLst>
                <a:ext uri="{FF2B5EF4-FFF2-40B4-BE49-F238E27FC236}">
                  <a16:creationId xmlns:a16="http://schemas.microsoft.com/office/drawing/2014/main" id="{BCEFF48D-8AC2-AEC9-48F2-677D6DF6C7AD}"/>
                </a:ext>
              </a:extLst>
            </p:cNvPr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6" name="object 57">
              <a:extLst>
                <a:ext uri="{FF2B5EF4-FFF2-40B4-BE49-F238E27FC236}">
                  <a16:creationId xmlns:a16="http://schemas.microsoft.com/office/drawing/2014/main" id="{6D196B14-B13E-4BB5-1704-A3CD63509EA2}"/>
                </a:ext>
              </a:extLst>
            </p:cNvPr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67" name="object 58">
              <a:extLst>
                <a:ext uri="{FF2B5EF4-FFF2-40B4-BE49-F238E27FC236}">
                  <a16:creationId xmlns:a16="http://schemas.microsoft.com/office/drawing/2014/main" id="{5CA5620A-D98D-436D-46DA-749FC50C3A30}"/>
                </a:ext>
              </a:extLst>
            </p:cNvPr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pic>
          <p:nvPicPr>
            <p:cNvPr id="68" name="object 59">
              <a:extLst>
                <a:ext uri="{FF2B5EF4-FFF2-40B4-BE49-F238E27FC236}">
                  <a16:creationId xmlns:a16="http://schemas.microsoft.com/office/drawing/2014/main" id="{1734004A-708E-2D19-12B2-D1A9B8FAEED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9" name="object 60">
              <a:extLst>
                <a:ext uri="{FF2B5EF4-FFF2-40B4-BE49-F238E27FC236}">
                  <a16:creationId xmlns:a16="http://schemas.microsoft.com/office/drawing/2014/main" id="{D720CAB0-B66A-82F6-2ED6-3BE4A65E4E23}"/>
                </a:ext>
              </a:extLst>
            </p:cNvPr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pic>
          <p:nvPicPr>
            <p:cNvPr id="70" name="object 61">
              <a:extLst>
                <a:ext uri="{FF2B5EF4-FFF2-40B4-BE49-F238E27FC236}">
                  <a16:creationId xmlns:a16="http://schemas.microsoft.com/office/drawing/2014/main" id="{6E4F8B6A-A106-652B-0E0A-9904AFBF999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1" name="object 62">
              <a:extLst>
                <a:ext uri="{FF2B5EF4-FFF2-40B4-BE49-F238E27FC236}">
                  <a16:creationId xmlns:a16="http://schemas.microsoft.com/office/drawing/2014/main" id="{8A529B36-2D4F-AD97-39C0-F57A70BFB68B}"/>
                </a:ext>
              </a:extLst>
            </p:cNvPr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2" name="object 63">
              <a:extLst>
                <a:ext uri="{FF2B5EF4-FFF2-40B4-BE49-F238E27FC236}">
                  <a16:creationId xmlns:a16="http://schemas.microsoft.com/office/drawing/2014/main" id="{A9D3BC6E-6DEB-BC84-64C5-B1CD0AD2D51E}"/>
                </a:ext>
              </a:extLst>
            </p:cNvPr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3" name="object 64">
              <a:extLst>
                <a:ext uri="{FF2B5EF4-FFF2-40B4-BE49-F238E27FC236}">
                  <a16:creationId xmlns:a16="http://schemas.microsoft.com/office/drawing/2014/main" id="{E778E10E-C4AB-E469-725F-2677F0E0A16A}"/>
                </a:ext>
              </a:extLst>
            </p:cNvPr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4" name="object 65">
              <a:extLst>
                <a:ext uri="{FF2B5EF4-FFF2-40B4-BE49-F238E27FC236}">
                  <a16:creationId xmlns:a16="http://schemas.microsoft.com/office/drawing/2014/main" id="{FD7A84BF-C8A4-C253-EAB9-717034B6D67E}"/>
                </a:ext>
              </a:extLst>
            </p:cNvPr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5" name="object 66">
              <a:extLst>
                <a:ext uri="{FF2B5EF4-FFF2-40B4-BE49-F238E27FC236}">
                  <a16:creationId xmlns:a16="http://schemas.microsoft.com/office/drawing/2014/main" id="{454200AE-B776-0552-70DA-8740631BE080}"/>
                </a:ext>
              </a:extLst>
            </p:cNvPr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6" name="object 67">
              <a:extLst>
                <a:ext uri="{FF2B5EF4-FFF2-40B4-BE49-F238E27FC236}">
                  <a16:creationId xmlns:a16="http://schemas.microsoft.com/office/drawing/2014/main" id="{24C2A6D5-65AD-BA11-A958-8FE1369DB0DB}"/>
                </a:ext>
              </a:extLst>
            </p:cNvPr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7" name="object 68">
              <a:extLst>
                <a:ext uri="{FF2B5EF4-FFF2-40B4-BE49-F238E27FC236}">
                  <a16:creationId xmlns:a16="http://schemas.microsoft.com/office/drawing/2014/main" id="{C9D223FF-08AE-099A-2360-BC7D059BA9A3}"/>
                </a:ext>
              </a:extLst>
            </p:cNvPr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8" name="object 69">
              <a:extLst>
                <a:ext uri="{FF2B5EF4-FFF2-40B4-BE49-F238E27FC236}">
                  <a16:creationId xmlns:a16="http://schemas.microsoft.com/office/drawing/2014/main" id="{5FB06720-C3AA-3D14-1C43-BA59E7F77040}"/>
                </a:ext>
              </a:extLst>
            </p:cNvPr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79" name="object 70">
              <a:extLst>
                <a:ext uri="{FF2B5EF4-FFF2-40B4-BE49-F238E27FC236}">
                  <a16:creationId xmlns:a16="http://schemas.microsoft.com/office/drawing/2014/main" id="{0E1B531B-43F3-5339-C090-5E32462E63FE}"/>
                </a:ext>
              </a:extLst>
            </p:cNvPr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80" name="object 71">
              <a:extLst>
                <a:ext uri="{FF2B5EF4-FFF2-40B4-BE49-F238E27FC236}">
                  <a16:creationId xmlns:a16="http://schemas.microsoft.com/office/drawing/2014/main" id="{FB0BC35E-608C-20C1-08D3-093183508031}"/>
                </a:ext>
              </a:extLst>
            </p:cNvPr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81" name="object 72">
              <a:extLst>
                <a:ext uri="{FF2B5EF4-FFF2-40B4-BE49-F238E27FC236}">
                  <a16:creationId xmlns:a16="http://schemas.microsoft.com/office/drawing/2014/main" id="{EBD8DEA8-4101-A3F3-2F57-CA960D201F7B}"/>
                </a:ext>
              </a:extLst>
            </p:cNvPr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82" name="object 73">
              <a:extLst>
                <a:ext uri="{FF2B5EF4-FFF2-40B4-BE49-F238E27FC236}">
                  <a16:creationId xmlns:a16="http://schemas.microsoft.com/office/drawing/2014/main" id="{91C1FAE1-25D3-CFFB-99C6-2CFBFB8BFCF1}"/>
                </a:ext>
              </a:extLst>
            </p:cNvPr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sp>
          <p:nvSpPr>
            <p:cNvPr id="83" name="object 74">
              <a:extLst>
                <a:ext uri="{FF2B5EF4-FFF2-40B4-BE49-F238E27FC236}">
                  <a16:creationId xmlns:a16="http://schemas.microsoft.com/office/drawing/2014/main" id="{43EB14B6-07AC-3BA4-1426-350824F71262}"/>
                </a:ext>
              </a:extLst>
            </p:cNvPr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pic>
          <p:nvPicPr>
            <p:cNvPr id="84" name="object 75">
              <a:extLst>
                <a:ext uri="{FF2B5EF4-FFF2-40B4-BE49-F238E27FC236}">
                  <a16:creationId xmlns:a16="http://schemas.microsoft.com/office/drawing/2014/main" id="{9994E861-0D33-760C-9C47-C23D135CF27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5" name="object 76">
              <a:extLst>
                <a:ext uri="{FF2B5EF4-FFF2-40B4-BE49-F238E27FC236}">
                  <a16:creationId xmlns:a16="http://schemas.microsoft.com/office/drawing/2014/main" id="{05D3D1CB-4573-63A2-F683-C8DFF3F7B7F4}"/>
                </a:ext>
              </a:extLst>
            </p:cNvPr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pic>
          <p:nvPicPr>
            <p:cNvPr id="86" name="object 77">
              <a:extLst>
                <a:ext uri="{FF2B5EF4-FFF2-40B4-BE49-F238E27FC236}">
                  <a16:creationId xmlns:a16="http://schemas.microsoft.com/office/drawing/2014/main" id="{58CD0451-653D-792D-9DB7-78C4CF0F8C2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7" name="object 78">
              <a:extLst>
                <a:ext uri="{FF2B5EF4-FFF2-40B4-BE49-F238E27FC236}">
                  <a16:creationId xmlns:a16="http://schemas.microsoft.com/office/drawing/2014/main" id="{47BFE5C5-CD19-D7BC-A8BD-88E9C4B29ECF}"/>
                </a:ext>
              </a:extLst>
            </p:cNvPr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sz="1524"/>
            </a:p>
          </p:txBody>
        </p:sp>
        <p:pic>
          <p:nvPicPr>
            <p:cNvPr id="88" name="object 79">
              <a:extLst>
                <a:ext uri="{FF2B5EF4-FFF2-40B4-BE49-F238E27FC236}">
                  <a16:creationId xmlns:a16="http://schemas.microsoft.com/office/drawing/2014/main" id="{5659C9E0-1C50-F489-63AD-11EEC2DB6699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id="{C85C7FFC-BBA7-03F5-2C77-E860D3D957A7}"/>
              </a:ext>
            </a:extLst>
          </p:cNvPr>
          <p:cNvGrpSpPr/>
          <p:nvPr/>
        </p:nvGrpSpPr>
        <p:grpSpPr>
          <a:xfrm>
            <a:off x="4572000" y="1031036"/>
            <a:ext cx="4238277" cy="2146161"/>
            <a:chOff x="4572000" y="1031036"/>
            <a:chExt cx="4238277" cy="2146161"/>
          </a:xfrm>
        </p:grpSpPr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F4E9A5AF-6026-7C85-AE02-8BB6C2A2FBE7}"/>
                </a:ext>
              </a:extLst>
            </p:cNvPr>
            <p:cNvSpPr/>
            <p:nvPr/>
          </p:nvSpPr>
          <p:spPr>
            <a:xfrm>
              <a:off x="4572000" y="1031036"/>
              <a:ext cx="4238277" cy="416568"/>
            </a:xfrm>
            <a:custGeom>
              <a:avLst/>
              <a:gdLst>
                <a:gd name="connsiteX0" fmla="*/ 0 w 4238277"/>
                <a:gd name="connsiteY0" fmla="*/ 69429 h 416568"/>
                <a:gd name="connsiteX1" fmla="*/ 69429 w 4238277"/>
                <a:gd name="connsiteY1" fmla="*/ 0 h 416568"/>
                <a:gd name="connsiteX2" fmla="*/ 4168848 w 4238277"/>
                <a:gd name="connsiteY2" fmla="*/ 0 h 416568"/>
                <a:gd name="connsiteX3" fmla="*/ 4238277 w 4238277"/>
                <a:gd name="connsiteY3" fmla="*/ 69429 h 416568"/>
                <a:gd name="connsiteX4" fmla="*/ 4238277 w 4238277"/>
                <a:gd name="connsiteY4" fmla="*/ 347139 h 416568"/>
                <a:gd name="connsiteX5" fmla="*/ 4168848 w 4238277"/>
                <a:gd name="connsiteY5" fmla="*/ 416568 h 416568"/>
                <a:gd name="connsiteX6" fmla="*/ 69429 w 4238277"/>
                <a:gd name="connsiteY6" fmla="*/ 416568 h 416568"/>
                <a:gd name="connsiteX7" fmla="*/ 0 w 4238277"/>
                <a:gd name="connsiteY7" fmla="*/ 347139 h 416568"/>
                <a:gd name="connsiteX8" fmla="*/ 0 w 4238277"/>
                <a:gd name="connsiteY8" fmla="*/ 69429 h 41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8277" h="416568">
                  <a:moveTo>
                    <a:pt x="0" y="69429"/>
                  </a:moveTo>
                  <a:cubicBezTo>
                    <a:pt x="0" y="31084"/>
                    <a:pt x="31084" y="0"/>
                    <a:pt x="69429" y="0"/>
                  </a:cubicBezTo>
                  <a:lnTo>
                    <a:pt x="4168848" y="0"/>
                  </a:lnTo>
                  <a:cubicBezTo>
                    <a:pt x="4207193" y="0"/>
                    <a:pt x="4238277" y="31084"/>
                    <a:pt x="4238277" y="69429"/>
                  </a:cubicBezTo>
                  <a:lnTo>
                    <a:pt x="4238277" y="347139"/>
                  </a:lnTo>
                  <a:cubicBezTo>
                    <a:pt x="4238277" y="385484"/>
                    <a:pt x="4207193" y="416568"/>
                    <a:pt x="4168848" y="416568"/>
                  </a:cubicBezTo>
                  <a:lnTo>
                    <a:pt x="69429" y="416568"/>
                  </a:lnTo>
                  <a:cubicBezTo>
                    <a:pt x="31084" y="416568"/>
                    <a:pt x="0" y="385484"/>
                    <a:pt x="0" y="347139"/>
                  </a:cubicBezTo>
                  <a:lnTo>
                    <a:pt x="0" y="6942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1295" tIns="81295" rIns="81295" bIns="81295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Обмен информацией</a:t>
              </a: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94719764-E171-C842-8656-52F9958924EE}"/>
                </a:ext>
              </a:extLst>
            </p:cNvPr>
            <p:cNvSpPr/>
            <p:nvPr/>
          </p:nvSpPr>
          <p:spPr>
            <a:xfrm>
              <a:off x="4572000" y="1555854"/>
              <a:ext cx="4238277" cy="1088807"/>
            </a:xfrm>
            <a:custGeom>
              <a:avLst/>
              <a:gdLst>
                <a:gd name="connsiteX0" fmla="*/ 0 w 4238277"/>
                <a:gd name="connsiteY0" fmla="*/ 214247 h 1285459"/>
                <a:gd name="connsiteX1" fmla="*/ 214247 w 4238277"/>
                <a:gd name="connsiteY1" fmla="*/ 0 h 1285459"/>
                <a:gd name="connsiteX2" fmla="*/ 4024030 w 4238277"/>
                <a:gd name="connsiteY2" fmla="*/ 0 h 1285459"/>
                <a:gd name="connsiteX3" fmla="*/ 4238277 w 4238277"/>
                <a:gd name="connsiteY3" fmla="*/ 214247 h 1285459"/>
                <a:gd name="connsiteX4" fmla="*/ 4238277 w 4238277"/>
                <a:gd name="connsiteY4" fmla="*/ 1071212 h 1285459"/>
                <a:gd name="connsiteX5" fmla="*/ 4024030 w 4238277"/>
                <a:gd name="connsiteY5" fmla="*/ 1285459 h 1285459"/>
                <a:gd name="connsiteX6" fmla="*/ 214247 w 4238277"/>
                <a:gd name="connsiteY6" fmla="*/ 1285459 h 1285459"/>
                <a:gd name="connsiteX7" fmla="*/ 0 w 4238277"/>
                <a:gd name="connsiteY7" fmla="*/ 1071212 h 1285459"/>
                <a:gd name="connsiteX8" fmla="*/ 0 w 4238277"/>
                <a:gd name="connsiteY8" fmla="*/ 214247 h 128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8277" h="1285459">
                  <a:moveTo>
                    <a:pt x="0" y="214247"/>
                  </a:moveTo>
                  <a:cubicBezTo>
                    <a:pt x="0" y="95922"/>
                    <a:pt x="95922" y="0"/>
                    <a:pt x="214247" y="0"/>
                  </a:cubicBezTo>
                  <a:lnTo>
                    <a:pt x="4024030" y="0"/>
                  </a:lnTo>
                  <a:cubicBezTo>
                    <a:pt x="4142355" y="0"/>
                    <a:pt x="4238277" y="95922"/>
                    <a:pt x="4238277" y="214247"/>
                  </a:cubicBezTo>
                  <a:lnTo>
                    <a:pt x="4238277" y="1071212"/>
                  </a:lnTo>
                  <a:cubicBezTo>
                    <a:pt x="4238277" y="1189537"/>
                    <a:pt x="4142355" y="1285459"/>
                    <a:pt x="4024030" y="1285459"/>
                  </a:cubicBezTo>
                  <a:lnTo>
                    <a:pt x="214247" y="1285459"/>
                  </a:lnTo>
                  <a:cubicBezTo>
                    <a:pt x="95922" y="1285459"/>
                    <a:pt x="0" y="1189537"/>
                    <a:pt x="0" y="1071212"/>
                  </a:cubicBezTo>
                  <a:lnTo>
                    <a:pt x="0" y="21424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3711" tIns="123711" rIns="123711" bIns="123711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Распространение передового опыта </a:t>
              </a:r>
              <a:br>
                <a:rPr lang="ru-RU" sz="16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6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и лучших практик осуществления внешнего муниципального финансового контроля</a:t>
              </a:r>
            </a:p>
          </p:txBody>
        </p:sp>
        <p:sp>
          <p:nvSpPr>
            <p:cNvPr id="92" name="Полилиния: фигура 91">
              <a:extLst>
                <a:ext uri="{FF2B5EF4-FFF2-40B4-BE49-F238E27FC236}">
                  <a16:creationId xmlns:a16="http://schemas.microsoft.com/office/drawing/2014/main" id="{A9E43E87-A629-4021-0110-E43F7F471877}"/>
                </a:ext>
              </a:extLst>
            </p:cNvPr>
            <p:cNvSpPr/>
            <p:nvPr/>
          </p:nvSpPr>
          <p:spPr>
            <a:xfrm>
              <a:off x="4572000" y="2752912"/>
              <a:ext cx="4238277" cy="424285"/>
            </a:xfrm>
            <a:custGeom>
              <a:avLst/>
              <a:gdLst>
                <a:gd name="connsiteX0" fmla="*/ 0 w 4238277"/>
                <a:gd name="connsiteY0" fmla="*/ 70716 h 424285"/>
                <a:gd name="connsiteX1" fmla="*/ 70716 w 4238277"/>
                <a:gd name="connsiteY1" fmla="*/ 0 h 424285"/>
                <a:gd name="connsiteX2" fmla="*/ 4167561 w 4238277"/>
                <a:gd name="connsiteY2" fmla="*/ 0 h 424285"/>
                <a:gd name="connsiteX3" fmla="*/ 4238277 w 4238277"/>
                <a:gd name="connsiteY3" fmla="*/ 70716 h 424285"/>
                <a:gd name="connsiteX4" fmla="*/ 4238277 w 4238277"/>
                <a:gd name="connsiteY4" fmla="*/ 353569 h 424285"/>
                <a:gd name="connsiteX5" fmla="*/ 4167561 w 4238277"/>
                <a:gd name="connsiteY5" fmla="*/ 424285 h 424285"/>
                <a:gd name="connsiteX6" fmla="*/ 70716 w 4238277"/>
                <a:gd name="connsiteY6" fmla="*/ 424285 h 424285"/>
                <a:gd name="connsiteX7" fmla="*/ 0 w 4238277"/>
                <a:gd name="connsiteY7" fmla="*/ 353569 h 424285"/>
                <a:gd name="connsiteX8" fmla="*/ 0 w 4238277"/>
                <a:gd name="connsiteY8" fmla="*/ 70716 h 4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8277" h="424285">
                  <a:moveTo>
                    <a:pt x="0" y="70716"/>
                  </a:moveTo>
                  <a:cubicBezTo>
                    <a:pt x="0" y="31661"/>
                    <a:pt x="31661" y="0"/>
                    <a:pt x="70716" y="0"/>
                  </a:cubicBezTo>
                  <a:lnTo>
                    <a:pt x="4167561" y="0"/>
                  </a:lnTo>
                  <a:cubicBezTo>
                    <a:pt x="4206616" y="0"/>
                    <a:pt x="4238277" y="31661"/>
                    <a:pt x="4238277" y="70716"/>
                  </a:cubicBezTo>
                  <a:lnTo>
                    <a:pt x="4238277" y="353569"/>
                  </a:lnTo>
                  <a:cubicBezTo>
                    <a:pt x="4238277" y="392624"/>
                    <a:pt x="4206616" y="424285"/>
                    <a:pt x="4167561" y="424285"/>
                  </a:cubicBezTo>
                  <a:lnTo>
                    <a:pt x="70716" y="424285"/>
                  </a:lnTo>
                  <a:cubicBezTo>
                    <a:pt x="31661" y="424285"/>
                    <a:pt x="0" y="392624"/>
                    <a:pt x="0" y="353569"/>
                  </a:cubicBezTo>
                  <a:lnTo>
                    <a:pt x="0" y="707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1672" tIns="81672" rIns="81672" bIns="81672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Обучающие мероприятия</a:t>
              </a:r>
            </a:p>
          </p:txBody>
        </p:sp>
      </p:grpSp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08E8C444-B16F-A7F7-268B-99A6FAD2C9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4"/>
          <a:stretch/>
        </p:blipFill>
        <p:spPr>
          <a:xfrm>
            <a:off x="4619650" y="3285448"/>
            <a:ext cx="2143447" cy="1311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41B71390-23B6-6247-23A8-A5EA17EE6D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251" y="3793841"/>
            <a:ext cx="2143446" cy="1200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6724FE-09B0-4B4B-C885-772839D6120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09" y="1325115"/>
            <a:ext cx="3989321" cy="229601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004DA5-6998-6892-5445-4FE1362D2D37}"/>
              </a:ext>
            </a:extLst>
          </p:cNvPr>
          <p:cNvSpPr txBox="1"/>
          <p:nvPr/>
        </p:nvSpPr>
        <p:spPr>
          <a:xfrm>
            <a:off x="467185" y="3646207"/>
            <a:ext cx="35663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Заседание Президиума Союза МКСО </a:t>
            </a:r>
            <a:br>
              <a:rPr lang="ru-RU" sz="1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16 марта 2023 года в городе Улан-Удэ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604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3">
            <a:extLst>
              <a:ext uri="{FF2B5EF4-FFF2-40B4-BE49-F238E27FC236}">
                <a16:creationId xmlns:a16="http://schemas.microsoft.com/office/drawing/2014/main" id="{BE0BDD96-DE4F-ECA5-3FAC-F88167FA498D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C99B7C-9000-AF09-CB7A-3336DA6FF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CD12A50-1359-45A3-91C6-28C837DD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00" y="86578"/>
            <a:ext cx="7190049" cy="4561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Планы Комиссии на предстоящий период 2024 года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276" y="4854086"/>
            <a:ext cx="333723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F4355DD-9367-7F0B-5D3A-7D1221815E4F}"/>
              </a:ext>
            </a:extLst>
          </p:cNvPr>
          <p:cNvGrpSpPr/>
          <p:nvPr/>
        </p:nvGrpSpPr>
        <p:grpSpPr>
          <a:xfrm>
            <a:off x="1503816" y="802884"/>
            <a:ext cx="7372450" cy="3887322"/>
            <a:chOff x="323528" y="564341"/>
            <a:chExt cx="8568952" cy="3204642"/>
          </a:xfrm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D4FAEFF1-26CA-034A-752D-F9AB783E1B47}"/>
                </a:ext>
              </a:extLst>
            </p:cNvPr>
            <p:cNvSpPr/>
            <p:nvPr/>
          </p:nvSpPr>
          <p:spPr>
            <a:xfrm>
              <a:off x="323528" y="3039476"/>
              <a:ext cx="8568952" cy="729507"/>
            </a:xfrm>
            <a:custGeom>
              <a:avLst/>
              <a:gdLst>
                <a:gd name="connsiteX0" fmla="*/ 0 w 8568952"/>
                <a:gd name="connsiteY0" fmla="*/ 139161 h 834948"/>
                <a:gd name="connsiteX1" fmla="*/ 139161 w 8568952"/>
                <a:gd name="connsiteY1" fmla="*/ 0 h 834948"/>
                <a:gd name="connsiteX2" fmla="*/ 8429791 w 8568952"/>
                <a:gd name="connsiteY2" fmla="*/ 0 h 834948"/>
                <a:gd name="connsiteX3" fmla="*/ 8568952 w 8568952"/>
                <a:gd name="connsiteY3" fmla="*/ 139161 h 834948"/>
                <a:gd name="connsiteX4" fmla="*/ 8568952 w 8568952"/>
                <a:gd name="connsiteY4" fmla="*/ 695787 h 834948"/>
                <a:gd name="connsiteX5" fmla="*/ 8429791 w 8568952"/>
                <a:gd name="connsiteY5" fmla="*/ 834948 h 834948"/>
                <a:gd name="connsiteX6" fmla="*/ 139161 w 8568952"/>
                <a:gd name="connsiteY6" fmla="*/ 834948 h 834948"/>
                <a:gd name="connsiteX7" fmla="*/ 0 w 8568952"/>
                <a:gd name="connsiteY7" fmla="*/ 695787 h 834948"/>
                <a:gd name="connsiteX8" fmla="*/ 0 w 8568952"/>
                <a:gd name="connsiteY8" fmla="*/ 139161 h 83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8952" h="834948">
                  <a:moveTo>
                    <a:pt x="0" y="139161"/>
                  </a:moveTo>
                  <a:cubicBezTo>
                    <a:pt x="0" y="62305"/>
                    <a:pt x="62305" y="0"/>
                    <a:pt x="139161" y="0"/>
                  </a:cubicBezTo>
                  <a:lnTo>
                    <a:pt x="8429791" y="0"/>
                  </a:lnTo>
                  <a:cubicBezTo>
                    <a:pt x="8506647" y="0"/>
                    <a:pt x="8568952" y="62305"/>
                    <a:pt x="8568952" y="139161"/>
                  </a:cubicBezTo>
                  <a:lnTo>
                    <a:pt x="8568952" y="695787"/>
                  </a:lnTo>
                  <a:cubicBezTo>
                    <a:pt x="8568952" y="772643"/>
                    <a:pt x="8506647" y="834948"/>
                    <a:pt x="8429791" y="834948"/>
                  </a:cubicBezTo>
                  <a:lnTo>
                    <a:pt x="139161" y="834948"/>
                  </a:lnTo>
                  <a:cubicBezTo>
                    <a:pt x="62305" y="834948"/>
                    <a:pt x="0" y="772643"/>
                    <a:pt x="0" y="695787"/>
                  </a:cubicBezTo>
                  <a:lnTo>
                    <a:pt x="0" y="139161"/>
                  </a:lnTo>
                  <a:close/>
                </a:path>
              </a:pathLst>
            </a:custGeom>
            <a:gradFill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 scaled="1"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0000" tIns="94099" rIns="94099" bIns="94099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Организация и проведение заседаний Комиссии, </a:t>
              </a:r>
              <a:b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</a:br>
              <a: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участие в мероприятиях, проводимых Советом КСО при Счетной палате РФ, 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размещение информации о деятельности Комиссии на Портале КСО</a:t>
              </a: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1C8E56DD-22DA-6CB5-4B07-73D6CE4440F7}"/>
                </a:ext>
              </a:extLst>
            </p:cNvPr>
            <p:cNvSpPr/>
            <p:nvPr/>
          </p:nvSpPr>
          <p:spPr>
            <a:xfrm>
              <a:off x="323528" y="564341"/>
              <a:ext cx="8568952" cy="712306"/>
            </a:xfrm>
            <a:custGeom>
              <a:avLst/>
              <a:gdLst>
                <a:gd name="connsiteX0" fmla="*/ 0 w 8568952"/>
                <a:gd name="connsiteY0" fmla="*/ 145787 h 874706"/>
                <a:gd name="connsiteX1" fmla="*/ 145787 w 8568952"/>
                <a:gd name="connsiteY1" fmla="*/ 0 h 874706"/>
                <a:gd name="connsiteX2" fmla="*/ 8423165 w 8568952"/>
                <a:gd name="connsiteY2" fmla="*/ 0 h 874706"/>
                <a:gd name="connsiteX3" fmla="*/ 8568952 w 8568952"/>
                <a:gd name="connsiteY3" fmla="*/ 145787 h 874706"/>
                <a:gd name="connsiteX4" fmla="*/ 8568952 w 8568952"/>
                <a:gd name="connsiteY4" fmla="*/ 728919 h 874706"/>
                <a:gd name="connsiteX5" fmla="*/ 8423165 w 8568952"/>
                <a:gd name="connsiteY5" fmla="*/ 874706 h 874706"/>
                <a:gd name="connsiteX6" fmla="*/ 145787 w 8568952"/>
                <a:gd name="connsiteY6" fmla="*/ 874706 h 874706"/>
                <a:gd name="connsiteX7" fmla="*/ 0 w 8568952"/>
                <a:gd name="connsiteY7" fmla="*/ 728919 h 874706"/>
                <a:gd name="connsiteX8" fmla="*/ 0 w 8568952"/>
                <a:gd name="connsiteY8" fmla="*/ 145787 h 87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8952" h="874706">
                  <a:moveTo>
                    <a:pt x="0" y="145787"/>
                  </a:moveTo>
                  <a:cubicBezTo>
                    <a:pt x="0" y="65271"/>
                    <a:pt x="65271" y="0"/>
                    <a:pt x="145787" y="0"/>
                  </a:cubicBezTo>
                  <a:lnTo>
                    <a:pt x="8423165" y="0"/>
                  </a:lnTo>
                  <a:cubicBezTo>
                    <a:pt x="8503681" y="0"/>
                    <a:pt x="8568952" y="65271"/>
                    <a:pt x="8568952" y="145787"/>
                  </a:cubicBezTo>
                  <a:lnTo>
                    <a:pt x="8568952" y="728919"/>
                  </a:lnTo>
                  <a:cubicBezTo>
                    <a:pt x="8568952" y="809435"/>
                    <a:pt x="8503681" y="874706"/>
                    <a:pt x="8423165" y="874706"/>
                  </a:cubicBezTo>
                  <a:lnTo>
                    <a:pt x="145787" y="874706"/>
                  </a:lnTo>
                  <a:cubicBezTo>
                    <a:pt x="65271" y="874706"/>
                    <a:pt x="0" y="809435"/>
                    <a:pt x="0" y="728919"/>
                  </a:cubicBezTo>
                  <a:lnTo>
                    <a:pt x="0" y="145787"/>
                  </a:lnTo>
                  <a:close/>
                </a:path>
              </a:pathLst>
            </a:custGeom>
            <a:gradFill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 scaled="1"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0000" tIns="96040" rIns="96040" bIns="9604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Анализ информации о создании, кадровом обеспечении и деятельности МКСО</a:t>
              </a:r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A59D5629-CCFF-27D2-F82E-17BB8C0977CD}"/>
                </a:ext>
              </a:extLst>
            </p:cNvPr>
            <p:cNvSpPr/>
            <p:nvPr/>
          </p:nvSpPr>
          <p:spPr>
            <a:xfrm>
              <a:off x="323528" y="1475022"/>
              <a:ext cx="8568952" cy="579696"/>
            </a:xfrm>
            <a:custGeom>
              <a:avLst/>
              <a:gdLst>
                <a:gd name="connsiteX0" fmla="*/ 0 w 8568952"/>
                <a:gd name="connsiteY0" fmla="*/ 145787 h 874706"/>
                <a:gd name="connsiteX1" fmla="*/ 145787 w 8568952"/>
                <a:gd name="connsiteY1" fmla="*/ 0 h 874706"/>
                <a:gd name="connsiteX2" fmla="*/ 8423165 w 8568952"/>
                <a:gd name="connsiteY2" fmla="*/ 0 h 874706"/>
                <a:gd name="connsiteX3" fmla="*/ 8568952 w 8568952"/>
                <a:gd name="connsiteY3" fmla="*/ 145787 h 874706"/>
                <a:gd name="connsiteX4" fmla="*/ 8568952 w 8568952"/>
                <a:gd name="connsiteY4" fmla="*/ 728919 h 874706"/>
                <a:gd name="connsiteX5" fmla="*/ 8423165 w 8568952"/>
                <a:gd name="connsiteY5" fmla="*/ 874706 h 874706"/>
                <a:gd name="connsiteX6" fmla="*/ 145787 w 8568952"/>
                <a:gd name="connsiteY6" fmla="*/ 874706 h 874706"/>
                <a:gd name="connsiteX7" fmla="*/ 0 w 8568952"/>
                <a:gd name="connsiteY7" fmla="*/ 728919 h 874706"/>
                <a:gd name="connsiteX8" fmla="*/ 0 w 8568952"/>
                <a:gd name="connsiteY8" fmla="*/ 145787 h 87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8952" h="874706">
                  <a:moveTo>
                    <a:pt x="0" y="145787"/>
                  </a:moveTo>
                  <a:cubicBezTo>
                    <a:pt x="0" y="65271"/>
                    <a:pt x="65271" y="0"/>
                    <a:pt x="145787" y="0"/>
                  </a:cubicBezTo>
                  <a:lnTo>
                    <a:pt x="8423165" y="0"/>
                  </a:lnTo>
                  <a:cubicBezTo>
                    <a:pt x="8503681" y="0"/>
                    <a:pt x="8568952" y="65271"/>
                    <a:pt x="8568952" y="145787"/>
                  </a:cubicBezTo>
                  <a:lnTo>
                    <a:pt x="8568952" y="728919"/>
                  </a:lnTo>
                  <a:cubicBezTo>
                    <a:pt x="8568952" y="809435"/>
                    <a:pt x="8503681" y="874706"/>
                    <a:pt x="8423165" y="874706"/>
                  </a:cubicBezTo>
                  <a:lnTo>
                    <a:pt x="145787" y="874706"/>
                  </a:lnTo>
                  <a:cubicBezTo>
                    <a:pt x="65271" y="874706"/>
                    <a:pt x="0" y="809435"/>
                    <a:pt x="0" y="728919"/>
                  </a:cubicBezTo>
                  <a:lnTo>
                    <a:pt x="0" y="145787"/>
                  </a:lnTo>
                  <a:close/>
                </a:path>
              </a:pathLst>
            </a:custGeom>
            <a:gradFill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 scaled="1"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0000" tIns="96040" rIns="96040" bIns="960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Анализ и обобщение лучших практик правового регулирования и реализации мер материального и социального обеспечения лиц, замещающих муниципальные должности в контрольно-счетных органах</a:t>
              </a:r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67CC64-3EE1-B58C-2D97-ABAC686015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1"/>
          <a:stretch/>
        </p:blipFill>
        <p:spPr>
          <a:xfrm>
            <a:off x="180527" y="874199"/>
            <a:ext cx="1250112" cy="729272"/>
          </a:xfrm>
          <a:prstGeom prst="rect">
            <a:avLst/>
          </a:prstGeom>
        </p:spPr>
      </p:pic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7D1C2CA5-A5BC-3BCF-69DC-EC548DFF7D2F}"/>
              </a:ext>
            </a:extLst>
          </p:cNvPr>
          <p:cNvSpPr/>
          <p:nvPr/>
        </p:nvSpPr>
        <p:spPr>
          <a:xfrm>
            <a:off x="1503816" y="2851386"/>
            <a:ext cx="7372450" cy="713272"/>
          </a:xfrm>
          <a:custGeom>
            <a:avLst/>
            <a:gdLst>
              <a:gd name="connsiteX0" fmla="*/ 0 w 8568952"/>
              <a:gd name="connsiteY0" fmla="*/ 145787 h 874706"/>
              <a:gd name="connsiteX1" fmla="*/ 145787 w 8568952"/>
              <a:gd name="connsiteY1" fmla="*/ 0 h 874706"/>
              <a:gd name="connsiteX2" fmla="*/ 8423165 w 8568952"/>
              <a:gd name="connsiteY2" fmla="*/ 0 h 874706"/>
              <a:gd name="connsiteX3" fmla="*/ 8568952 w 8568952"/>
              <a:gd name="connsiteY3" fmla="*/ 145787 h 874706"/>
              <a:gd name="connsiteX4" fmla="*/ 8568952 w 8568952"/>
              <a:gd name="connsiteY4" fmla="*/ 728919 h 874706"/>
              <a:gd name="connsiteX5" fmla="*/ 8423165 w 8568952"/>
              <a:gd name="connsiteY5" fmla="*/ 874706 h 874706"/>
              <a:gd name="connsiteX6" fmla="*/ 145787 w 8568952"/>
              <a:gd name="connsiteY6" fmla="*/ 874706 h 874706"/>
              <a:gd name="connsiteX7" fmla="*/ 0 w 8568952"/>
              <a:gd name="connsiteY7" fmla="*/ 728919 h 874706"/>
              <a:gd name="connsiteX8" fmla="*/ 0 w 8568952"/>
              <a:gd name="connsiteY8" fmla="*/ 145787 h 8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8952" h="874706">
                <a:moveTo>
                  <a:pt x="0" y="145787"/>
                </a:moveTo>
                <a:cubicBezTo>
                  <a:pt x="0" y="65271"/>
                  <a:pt x="65271" y="0"/>
                  <a:pt x="145787" y="0"/>
                </a:cubicBezTo>
                <a:lnTo>
                  <a:pt x="8423165" y="0"/>
                </a:lnTo>
                <a:cubicBezTo>
                  <a:pt x="8503681" y="0"/>
                  <a:pt x="8568952" y="65271"/>
                  <a:pt x="8568952" y="145787"/>
                </a:cubicBezTo>
                <a:lnTo>
                  <a:pt x="8568952" y="728919"/>
                </a:lnTo>
                <a:cubicBezTo>
                  <a:pt x="8568952" y="809435"/>
                  <a:pt x="8503681" y="874706"/>
                  <a:pt x="8423165" y="874706"/>
                </a:cubicBezTo>
                <a:lnTo>
                  <a:pt x="145787" y="874706"/>
                </a:lnTo>
                <a:cubicBezTo>
                  <a:pt x="65271" y="874706"/>
                  <a:pt x="0" y="809435"/>
                  <a:pt x="0" y="728919"/>
                </a:cubicBezTo>
                <a:lnTo>
                  <a:pt x="0" y="145787"/>
                </a:lnTo>
                <a:close/>
              </a:path>
            </a:pathLst>
          </a:cu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1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0000" tIns="96040" rIns="96040" bIns="9604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Подготовка методического документа по формированию годового отчета о деятельности муниципального контрольно-счетного органа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74935E-7E48-97D0-4EDE-A189D916F0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28" y="1921367"/>
            <a:ext cx="1250110" cy="70318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FF9BCB6-4F97-9102-DFBE-95574DC83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54" y="3908069"/>
            <a:ext cx="1241972" cy="6793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9A111E2-730D-76B4-86CA-C80D6AB862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34" y="2854473"/>
            <a:ext cx="1087071" cy="7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17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138" y="1845931"/>
            <a:ext cx="5864442" cy="994172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3200" b="1" dirty="0">
                <a:solidFill>
                  <a:srgbClr val="2132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D3CAAF-0337-4B7D-9574-1363B10F7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810" y="452782"/>
            <a:ext cx="2383541" cy="6827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D112C1-DC7E-44CE-8BE3-8F8356CE1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0" y="3734987"/>
            <a:ext cx="1278560" cy="1278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49C95C-C753-4746-4B9A-1FB3BD09E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05" y="676931"/>
            <a:ext cx="8129483" cy="4350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B89743-DD83-1809-4C41-0E6A8D31DDBB}"/>
              </a:ext>
            </a:extLst>
          </p:cNvPr>
          <p:cNvSpPr/>
          <p:nvPr/>
        </p:nvSpPr>
        <p:spPr>
          <a:xfrm>
            <a:off x="9287692" y="3781697"/>
            <a:ext cx="306978" cy="136180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12F7E644-6B03-7705-CC55-F2B8314046E0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797928B1-1863-CD57-B08A-06D42271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Заголовок 4">
            <a:extLst>
              <a:ext uri="{FF2B5EF4-FFF2-40B4-BE49-F238E27FC236}">
                <a16:creationId xmlns:a16="http://schemas.microsoft.com/office/drawing/2014/main" id="{09516686-47FB-5F8B-DDFF-6C697D228855}"/>
              </a:ext>
            </a:extLst>
          </p:cNvPr>
          <p:cNvSpPr txBox="1">
            <a:spLocks/>
          </p:cNvSpPr>
          <p:nvPr/>
        </p:nvSpPr>
        <p:spPr>
          <a:xfrm>
            <a:off x="480561" y="19281"/>
            <a:ext cx="7935924" cy="527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Муниципальные образования в РФ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190CC66-4607-3C06-DDAA-5B04FC15F6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graphicFrame>
        <p:nvGraphicFramePr>
          <p:cNvPr id="26" name="Схема 25">
            <a:extLst>
              <a:ext uri="{FF2B5EF4-FFF2-40B4-BE49-F238E27FC236}">
                <a16:creationId xmlns:a16="http://schemas.microsoft.com/office/drawing/2014/main" id="{3F9F28A2-D8DF-C744-86E5-E74D15EF2A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888884"/>
              </p:ext>
            </p:extLst>
          </p:nvPr>
        </p:nvGraphicFramePr>
        <p:xfrm>
          <a:off x="507258" y="676931"/>
          <a:ext cx="8129483" cy="433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1680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B89743-DD83-1809-4C41-0E6A8D31DDBB}"/>
              </a:ext>
            </a:extLst>
          </p:cNvPr>
          <p:cNvSpPr/>
          <p:nvPr/>
        </p:nvSpPr>
        <p:spPr>
          <a:xfrm>
            <a:off x="9287692" y="3781697"/>
            <a:ext cx="306978" cy="136180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12F7E644-6B03-7705-CC55-F2B8314046E0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797928B1-1863-CD57-B08A-06D42271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Заголовок 4">
            <a:extLst>
              <a:ext uri="{FF2B5EF4-FFF2-40B4-BE49-F238E27FC236}">
                <a16:creationId xmlns:a16="http://schemas.microsoft.com/office/drawing/2014/main" id="{09516686-47FB-5F8B-DDFF-6C697D228855}"/>
              </a:ext>
            </a:extLst>
          </p:cNvPr>
          <p:cNvSpPr txBox="1">
            <a:spLocks/>
          </p:cNvSpPr>
          <p:nvPr/>
        </p:nvSpPr>
        <p:spPr>
          <a:xfrm>
            <a:off x="480561" y="19281"/>
            <a:ext cx="7310187" cy="527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Совет контрольно-счетных органов при Счетной палате Российской Федерации</a:t>
            </a:r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5EDEBA54-9F15-5FF0-273E-F45C81FAF3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019811"/>
              </p:ext>
            </p:extLst>
          </p:nvPr>
        </p:nvGraphicFramePr>
        <p:xfrm>
          <a:off x="226931" y="734190"/>
          <a:ext cx="8663439" cy="4278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1B856E8-BAC8-0D58-9DBD-02EB3B8F34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116" y="729498"/>
            <a:ext cx="2871068" cy="72308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183A132-F955-2783-8131-914D4C7F69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88E51657-A032-0A4A-EE94-52EC1B419968}"/>
              </a:ext>
            </a:extLst>
          </p:cNvPr>
          <p:cNvCxnSpPr>
            <a:cxnSpLocks/>
          </p:cNvCxnSpPr>
          <p:nvPr/>
        </p:nvCxnSpPr>
        <p:spPr>
          <a:xfrm>
            <a:off x="3450692" y="2476222"/>
            <a:ext cx="39379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8E0F944-2844-4D5D-8DC9-F818FCD6453C}"/>
              </a:ext>
            </a:extLst>
          </p:cNvPr>
          <p:cNvCxnSpPr>
            <a:cxnSpLocks/>
          </p:cNvCxnSpPr>
          <p:nvPr/>
        </p:nvCxnSpPr>
        <p:spPr>
          <a:xfrm>
            <a:off x="5271705" y="2476222"/>
            <a:ext cx="3481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BB855E5-6347-BDEB-E78E-3A6B3763C5C8}"/>
              </a:ext>
            </a:extLst>
          </p:cNvPr>
          <p:cNvSpPr txBox="1"/>
          <p:nvPr/>
        </p:nvSpPr>
        <p:spPr>
          <a:xfrm>
            <a:off x="881026" y="3222692"/>
            <a:ext cx="2125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Состав Совета</a:t>
            </a:r>
          </a:p>
        </p:txBody>
      </p:sp>
    </p:spTree>
    <p:extLst>
      <p:ext uri="{BB962C8B-B14F-4D97-AF65-F5344CB8AC3E}">
        <p14:creationId xmlns:p14="http://schemas.microsoft.com/office/powerpoint/2010/main" val="219521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B89743-DD83-1809-4C41-0E6A8D31DDBB}"/>
              </a:ext>
            </a:extLst>
          </p:cNvPr>
          <p:cNvSpPr/>
          <p:nvPr/>
        </p:nvSpPr>
        <p:spPr>
          <a:xfrm>
            <a:off x="9287692" y="3781697"/>
            <a:ext cx="306978" cy="136180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D401ECA1-9BB4-6286-B897-81FBB82D6DC1}"/>
              </a:ext>
            </a:extLst>
          </p:cNvPr>
          <p:cNvGraphicFramePr/>
          <p:nvPr/>
        </p:nvGraphicFramePr>
        <p:xfrm>
          <a:off x="131639" y="687198"/>
          <a:ext cx="8938260" cy="4373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A5020B85-4745-905A-1BDF-CBCAFA17C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954" y="709592"/>
            <a:ext cx="631743" cy="83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10" descr="dcb842ffafc3ab4283e4ad5d956e2262">
            <a:hlinkClick r:id="" action="ppaction://noaction"/>
            <a:extLst>
              <a:ext uri="{FF2B5EF4-FFF2-40B4-BE49-F238E27FC236}">
                <a16:creationId xmlns:a16="http://schemas.microsoft.com/office/drawing/2014/main" id="{F1CE0049-7339-9345-DE96-F2F467542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6" t="5629" r="26376"/>
          <a:stretch>
            <a:fillRect/>
          </a:stretch>
        </p:blipFill>
        <p:spPr bwMode="auto">
          <a:xfrm>
            <a:off x="4912350" y="699885"/>
            <a:ext cx="641618" cy="85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4" descr="http://kspto.ru/images/people/boss.jpg">
            <a:extLst>
              <a:ext uri="{FF2B5EF4-FFF2-40B4-BE49-F238E27FC236}">
                <a16:creationId xmlns:a16="http://schemas.microsoft.com/office/drawing/2014/main" id="{6EE09E4B-27C7-C656-8E04-30FB61583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"/>
          <a:stretch>
            <a:fillRect/>
          </a:stretch>
        </p:blipFill>
        <p:spPr bwMode="auto">
          <a:xfrm>
            <a:off x="4922451" y="2223502"/>
            <a:ext cx="649731" cy="84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6" descr="markunas.jpg">
            <a:extLst>
              <a:ext uri="{FF2B5EF4-FFF2-40B4-BE49-F238E27FC236}">
                <a16:creationId xmlns:a16="http://schemas.microsoft.com/office/drawing/2014/main" id="{5C1EE6AB-C949-1C85-886B-039624780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325" y="2219602"/>
            <a:ext cx="581123" cy="8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2" descr="http://ksp74.ru/photo/about/s_A.A.Loshkin.jpg">
            <a:hlinkClick r:id="" action="ppaction://noaction"/>
            <a:extLst>
              <a:ext uri="{FF2B5EF4-FFF2-40B4-BE49-F238E27FC236}">
                <a16:creationId xmlns:a16="http://schemas.microsoft.com/office/drawing/2014/main" id="{749E49FD-F0B0-8BD4-4712-508B3C698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195" y="2219602"/>
            <a:ext cx="626362" cy="84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9" descr="http://ksp.r52.ru/data/objects/27/images/preview/Foto1.jpg">
            <a:hlinkClick r:id="" action="ppaction://noaction"/>
            <a:extLst>
              <a:ext uri="{FF2B5EF4-FFF2-40B4-BE49-F238E27FC236}">
                <a16:creationId xmlns:a16="http://schemas.microsoft.com/office/drawing/2014/main" id="{B67EED2D-6706-ACCC-1557-D8356AF6C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1836" r="4268" b="17551"/>
          <a:stretch>
            <a:fillRect/>
          </a:stretch>
        </p:blipFill>
        <p:spPr bwMode="auto">
          <a:xfrm>
            <a:off x="2155268" y="2219601"/>
            <a:ext cx="743554" cy="84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8" descr="Чернядьева Ольга николаевна">
            <a:extLst>
              <a:ext uri="{FF2B5EF4-FFF2-40B4-BE49-F238E27FC236}">
                <a16:creationId xmlns:a16="http://schemas.microsoft.com/office/drawing/2014/main" id="{9D36AFF9-761C-6A46-3346-F11E1E6C4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r="24883"/>
          <a:stretch>
            <a:fillRect/>
          </a:stretch>
        </p:blipFill>
        <p:spPr bwMode="auto">
          <a:xfrm>
            <a:off x="4192081" y="3738274"/>
            <a:ext cx="682766" cy="84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1">
            <a:extLst>
              <a:ext uri="{FF2B5EF4-FFF2-40B4-BE49-F238E27FC236}">
                <a16:creationId xmlns:a16="http://schemas.microsoft.com/office/drawing/2014/main" id="{2CE21FBB-9087-5A35-CA1E-36E1C75A7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179" y="3744337"/>
            <a:ext cx="565996" cy="83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09211DC-A88A-BC97-63B2-2A68127A800B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-1" b="7670"/>
          <a:stretch/>
        </p:blipFill>
        <p:spPr>
          <a:xfrm>
            <a:off x="873744" y="701887"/>
            <a:ext cx="661352" cy="850825"/>
          </a:xfrm>
          <a:prstGeom prst="rect">
            <a:avLst/>
          </a:prstGeom>
        </p:spPr>
      </p:pic>
      <p:pic>
        <p:nvPicPr>
          <p:cNvPr id="1026" name="Рисунок 1">
            <a:extLst>
              <a:ext uri="{FF2B5EF4-FFF2-40B4-BE49-F238E27FC236}">
                <a16:creationId xmlns:a16="http://schemas.microsoft.com/office/drawing/2014/main" id="{ED2A1C40-E377-3B67-CC6A-F1F1D29E5C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72" b="28473"/>
          <a:stretch/>
        </p:blipFill>
        <p:spPr bwMode="auto">
          <a:xfrm>
            <a:off x="7561855" y="713322"/>
            <a:ext cx="716064" cy="83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1">
            <a:extLst>
              <a:ext uri="{FF2B5EF4-FFF2-40B4-BE49-F238E27FC236}">
                <a16:creationId xmlns:a16="http://schemas.microsoft.com/office/drawing/2014/main" id="{8FE843EA-EC1C-7272-07CF-6DC8AA3DB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06"/>
          <a:stretch>
            <a:fillRect/>
          </a:stretch>
        </p:blipFill>
        <p:spPr bwMode="auto">
          <a:xfrm>
            <a:off x="1485956" y="3735567"/>
            <a:ext cx="716064" cy="84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1">
            <a:extLst>
              <a:ext uri="{FF2B5EF4-FFF2-40B4-BE49-F238E27FC236}">
                <a16:creationId xmlns:a16="http://schemas.microsoft.com/office/drawing/2014/main" id="{B012497F-EAC9-2A13-22E1-E8F321A8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853" y="699702"/>
            <a:ext cx="847767" cy="84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A9886A-9984-A49B-13FD-4AD90C0A8CC9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3" t="14421" r="12298" b="26697"/>
          <a:stretch/>
        </p:blipFill>
        <p:spPr>
          <a:xfrm>
            <a:off x="3477278" y="2223502"/>
            <a:ext cx="830461" cy="8427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25247B-2BC7-05B3-47CD-F5BE955C0CE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77749" y="699702"/>
            <a:ext cx="682036" cy="851438"/>
          </a:xfrm>
          <a:prstGeom prst="rect">
            <a:avLst/>
          </a:prstGeom>
        </p:spPr>
      </p:pic>
      <p:pic>
        <p:nvPicPr>
          <p:cNvPr id="12" name="Рисунок 1">
            <a:extLst>
              <a:ext uri="{FF2B5EF4-FFF2-40B4-BE49-F238E27FC236}">
                <a16:creationId xmlns:a16="http://schemas.microsoft.com/office/drawing/2014/main" id="{A19BC17C-D419-B1B5-E71E-6817B82BB0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3"/>
          <a:stretch/>
        </p:blipFill>
        <p:spPr bwMode="auto">
          <a:xfrm>
            <a:off x="5528494" y="3735567"/>
            <a:ext cx="711357" cy="8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Рогачев Игорь Александрович">
            <a:extLst>
              <a:ext uri="{FF2B5EF4-FFF2-40B4-BE49-F238E27FC236}">
                <a16:creationId xmlns:a16="http://schemas.microsoft.com/office/drawing/2014/main" id="{D682105D-1233-E270-80F2-FAFB1670A3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2" t="6505" r="13043" b="25389"/>
          <a:stretch/>
        </p:blipFill>
        <p:spPr bwMode="auto">
          <a:xfrm>
            <a:off x="783743" y="2225909"/>
            <a:ext cx="810889" cy="84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12F7E644-6B03-7705-CC55-F2B8314046E0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797928B1-1863-CD57-B08A-06D42271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Заголовок 4">
            <a:extLst>
              <a:ext uri="{FF2B5EF4-FFF2-40B4-BE49-F238E27FC236}">
                <a16:creationId xmlns:a16="http://schemas.microsoft.com/office/drawing/2014/main" id="{09516686-47FB-5F8B-DDFF-6C697D228855}"/>
              </a:ext>
            </a:extLst>
          </p:cNvPr>
          <p:cNvSpPr txBox="1">
            <a:spLocks/>
          </p:cNvSpPr>
          <p:nvPr/>
        </p:nvSpPr>
        <p:spPr>
          <a:xfrm>
            <a:off x="480561" y="19281"/>
            <a:ext cx="7310187" cy="527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Комиссия Совета по совершенствованию внешнего финансового контроля на муниципальном уровне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190CC66-4607-3C06-DDAA-5B04FC15F6B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pic>
        <p:nvPicPr>
          <p:cNvPr id="19" name="Рисунок 1">
            <a:extLst>
              <a:ext uri="{FF2B5EF4-FFF2-40B4-BE49-F238E27FC236}">
                <a16:creationId xmlns:a16="http://schemas.microsoft.com/office/drawing/2014/main" id="{8520C537-52EF-2188-5582-58F782DE2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" t="8444"/>
          <a:stretch>
            <a:fillRect/>
          </a:stretch>
        </p:blipFill>
        <p:spPr bwMode="auto">
          <a:xfrm>
            <a:off x="2855667" y="3735567"/>
            <a:ext cx="682767" cy="8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10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924CE3D5-E781-D0EE-D4AF-D5EB1E521911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Заголовок 4">
            <a:extLst>
              <a:ext uri="{FF2B5EF4-FFF2-40B4-BE49-F238E27FC236}">
                <a16:creationId xmlns:a16="http://schemas.microsoft.com/office/drawing/2014/main" id="{03800B2D-2B7C-7274-DC32-6D2558AB1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19281"/>
            <a:ext cx="9144000" cy="527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Анализ информации о создании МКСО </a:t>
            </a:r>
            <a:b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 состоянию на 01.01.2024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54E52F2A-5038-1955-D34A-3289845DB4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4911840"/>
              </p:ext>
            </p:extLst>
          </p:nvPr>
        </p:nvGraphicFramePr>
        <p:xfrm>
          <a:off x="266822" y="799974"/>
          <a:ext cx="3807502" cy="4002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E96A12F-6A5A-1B0A-356E-D9A636CFF384}"/>
              </a:ext>
            </a:extLst>
          </p:cNvPr>
          <p:cNvSpPr txBox="1"/>
          <p:nvPr/>
        </p:nvSpPr>
        <p:spPr>
          <a:xfrm>
            <a:off x="1124541" y="2267478"/>
            <a:ext cx="20920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17747</a:t>
            </a:r>
            <a:r>
              <a:rPr lang="ru-RU" sz="18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муниципальных образований</a:t>
            </a:r>
            <a:endParaRPr lang="ru-RU" dirty="0">
              <a:solidFill>
                <a:srgbClr val="21326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575E0F-094E-5866-4ECB-B87DCD2F4C7A}"/>
              </a:ext>
            </a:extLst>
          </p:cNvPr>
          <p:cNvSpPr txBox="1"/>
          <p:nvPr/>
        </p:nvSpPr>
        <p:spPr>
          <a:xfrm>
            <a:off x="553257" y="986801"/>
            <a:ext cx="134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охвачены </a:t>
            </a:r>
          </a:p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контролем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E2985F-EA18-1BDC-A08B-885774E26085}"/>
              </a:ext>
            </a:extLst>
          </p:cNvPr>
          <p:cNvSpPr txBox="1"/>
          <p:nvPr/>
        </p:nvSpPr>
        <p:spPr>
          <a:xfrm>
            <a:off x="295762" y="4583422"/>
            <a:ext cx="16575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передали </a:t>
            </a:r>
          </a:p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полномочия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CC44B7-922A-6607-4575-7A0DCA459ED5}"/>
              </a:ext>
            </a:extLst>
          </p:cNvPr>
          <p:cNvSpPr txBox="1"/>
          <p:nvPr/>
        </p:nvSpPr>
        <p:spPr>
          <a:xfrm>
            <a:off x="1542734" y="1432718"/>
            <a:ext cx="9612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16,5%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068CB6-5309-A30B-1114-FACDE5E2327B}"/>
              </a:ext>
            </a:extLst>
          </p:cNvPr>
          <p:cNvSpPr txBox="1"/>
          <p:nvPr/>
        </p:nvSpPr>
        <p:spPr>
          <a:xfrm>
            <a:off x="992190" y="3631095"/>
            <a:ext cx="9312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71,6%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FFBD80-5A8B-CD86-575B-340904D455C8}"/>
              </a:ext>
            </a:extLst>
          </p:cNvPr>
          <p:cNvSpPr txBox="1"/>
          <p:nvPr/>
        </p:nvSpPr>
        <p:spPr>
          <a:xfrm>
            <a:off x="2521774" y="1686469"/>
            <a:ext cx="9387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11,9%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76B59-47FB-55A1-13AD-F964101D86B0}"/>
              </a:ext>
            </a:extLst>
          </p:cNvPr>
          <p:cNvSpPr txBox="1"/>
          <p:nvPr/>
        </p:nvSpPr>
        <p:spPr>
          <a:xfrm>
            <a:off x="2937876" y="1255278"/>
            <a:ext cx="1154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МКСО</a:t>
            </a:r>
            <a:endParaRPr lang="en-US" sz="1200" b="1" dirty="0">
              <a:solidFill>
                <a:srgbClr val="213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создано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90BB37B-F021-3030-A186-40A3B7F01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0F322627-C7FC-A01B-9ADC-8E94CC0058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7634054"/>
              </p:ext>
            </p:extLst>
          </p:nvPr>
        </p:nvGraphicFramePr>
        <p:xfrm>
          <a:off x="4629270" y="799974"/>
          <a:ext cx="4347994" cy="3782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id="{DFCD2FEF-6641-DD5F-430F-631B3B1B5F90}"/>
              </a:ext>
            </a:extLst>
          </p:cNvPr>
          <p:cNvSpPr/>
          <p:nvPr/>
        </p:nvSpPr>
        <p:spPr>
          <a:xfrm>
            <a:off x="3926408" y="1149881"/>
            <a:ext cx="599609" cy="384360"/>
          </a:xfrm>
          <a:prstGeom prst="rightArrow">
            <a:avLst/>
          </a:prstGeom>
          <a:solidFill>
            <a:srgbClr val="21326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89AB7-5177-8ECC-1358-4F5897A90EDD}"/>
              </a:ext>
            </a:extLst>
          </p:cNvPr>
          <p:cNvSpPr txBox="1"/>
          <p:nvPr/>
        </p:nvSpPr>
        <p:spPr>
          <a:xfrm>
            <a:off x="2099008" y="4582253"/>
            <a:ext cx="225945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 – на уровень субъекта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47E29E-EBD6-A7E2-5B17-FC95131417AE}"/>
              </a:ext>
            </a:extLst>
          </p:cNvPr>
          <p:cNvSpPr txBox="1"/>
          <p:nvPr/>
        </p:nvSpPr>
        <p:spPr>
          <a:xfrm>
            <a:off x="2094669" y="4357746"/>
            <a:ext cx="225945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en-US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на уровень района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C765809-C7EE-78F9-E322-EA6522C2A3A2}"/>
              </a:ext>
            </a:extLst>
          </p:cNvPr>
          <p:cNvCxnSpPr>
            <a:cxnSpLocks/>
          </p:cNvCxnSpPr>
          <p:nvPr/>
        </p:nvCxnSpPr>
        <p:spPr>
          <a:xfrm>
            <a:off x="1562322" y="4732187"/>
            <a:ext cx="400265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4565A51-BE57-BBD8-2290-293021B34FB5}"/>
              </a:ext>
            </a:extLst>
          </p:cNvPr>
          <p:cNvSpPr txBox="1"/>
          <p:nvPr/>
        </p:nvSpPr>
        <p:spPr>
          <a:xfrm>
            <a:off x="2094669" y="4817325"/>
            <a:ext cx="6595468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на уровень городского округа, что не соответствует нормам 6-ФЗ</a:t>
            </a:r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:a16="http://schemas.microsoft.com/office/drawing/2014/main" id="{B79498E3-CDEE-7095-93F3-E358D938F8DD}"/>
              </a:ext>
            </a:extLst>
          </p:cNvPr>
          <p:cNvSpPr/>
          <p:nvPr/>
        </p:nvSpPr>
        <p:spPr>
          <a:xfrm>
            <a:off x="1980382" y="4357746"/>
            <a:ext cx="164941" cy="736578"/>
          </a:xfrm>
          <a:prstGeom prst="leftBrace">
            <a:avLst>
              <a:gd name="adj1" fmla="val 57952"/>
              <a:gd name="adj2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638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924CE3D5-E781-D0EE-D4AF-D5EB1E521911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Заголовок 4">
            <a:extLst>
              <a:ext uri="{FF2B5EF4-FFF2-40B4-BE49-F238E27FC236}">
                <a16:creationId xmlns:a16="http://schemas.microsoft.com/office/drawing/2014/main" id="{03800B2D-2B7C-7274-DC32-6D2558AB1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19281"/>
            <a:ext cx="9144000" cy="527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Анализ информации о создании МКСО </a:t>
            </a:r>
            <a:b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 состоянию на 01.01.2024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90BB37B-F021-3030-A186-40A3B7F01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0F322627-C7FC-A01B-9ADC-8E94CC0058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832367"/>
              </p:ext>
            </p:extLst>
          </p:nvPr>
        </p:nvGraphicFramePr>
        <p:xfrm>
          <a:off x="316879" y="793732"/>
          <a:ext cx="4531953" cy="299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6CA77F99-0911-79BA-F1CE-B59B984498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7455439"/>
              </p:ext>
            </p:extLst>
          </p:nvPr>
        </p:nvGraphicFramePr>
        <p:xfrm>
          <a:off x="5186360" y="969449"/>
          <a:ext cx="3720850" cy="1602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24B019E-88CC-8B82-EBE3-76DFEADABBE3}"/>
              </a:ext>
            </a:extLst>
          </p:cNvPr>
          <p:cNvSpPr txBox="1"/>
          <p:nvPr/>
        </p:nvSpPr>
        <p:spPr>
          <a:xfrm>
            <a:off x="1455293" y="4111405"/>
            <a:ext cx="318779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7313"/>
            <a:r>
              <a:rPr lang="ru-RU" sz="1200" b="1" dirty="0">
                <a:solidFill>
                  <a:srgbClr val="2132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округах и районах не являются юридическими лицами и подлежат реорганизации в соответствии с 6-ФЗ 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ACD08E3A-3A48-3A86-C92C-8C81E5403AEF}"/>
              </a:ext>
            </a:extLst>
          </p:cNvPr>
          <p:cNvSpPr/>
          <p:nvPr/>
        </p:nvSpPr>
        <p:spPr>
          <a:xfrm>
            <a:off x="429660" y="3981227"/>
            <a:ext cx="1125223" cy="90864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МКСО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9B95FE-2EAD-99EA-6DFB-270761D752F7}"/>
              </a:ext>
            </a:extLst>
          </p:cNvPr>
          <p:cNvSpPr txBox="1"/>
          <p:nvPr/>
        </p:nvSpPr>
        <p:spPr>
          <a:xfrm>
            <a:off x="316879" y="3786423"/>
            <a:ext cx="41223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56B4D3A-46A9-9770-5295-B9F841EB50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48" y="2872950"/>
            <a:ext cx="2946674" cy="203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594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C683C96-0741-DDCC-315C-C6E6D2B30656}"/>
              </a:ext>
            </a:extLst>
          </p:cNvPr>
          <p:cNvSpPr/>
          <p:nvPr/>
        </p:nvSpPr>
        <p:spPr>
          <a:xfrm>
            <a:off x="6744822" y="691557"/>
            <a:ext cx="2277782" cy="31365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2486254-9516-08D3-E8BE-DDD897E0C3AE}"/>
              </a:ext>
            </a:extLst>
          </p:cNvPr>
          <p:cNvSpPr/>
          <p:nvPr/>
        </p:nvSpPr>
        <p:spPr>
          <a:xfrm>
            <a:off x="4412878" y="691558"/>
            <a:ext cx="2328885" cy="31365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23">
            <a:extLst>
              <a:ext uri="{FF2B5EF4-FFF2-40B4-BE49-F238E27FC236}">
                <a16:creationId xmlns:a16="http://schemas.microsoft.com/office/drawing/2014/main" id="{EF18C8DC-57A7-95F3-9BA4-8113F73B010D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8814D7-065D-AABA-BDD5-ABEABE778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CD12A50-1359-45A3-91C6-28C837DD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578"/>
            <a:ext cx="9144000" cy="45615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Кадровое обеспечение на 01.01.2024</a:t>
            </a:r>
            <a:r>
              <a:rPr lang="en-US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МКСО, представившим сведения</a:t>
            </a:r>
            <a:r>
              <a:rPr lang="en-US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277" y="4869656"/>
            <a:ext cx="333723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BA15EBE-3FC0-BD2E-773D-B410863823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17445"/>
              </p:ext>
            </p:extLst>
          </p:nvPr>
        </p:nvGraphicFramePr>
        <p:xfrm>
          <a:off x="223698" y="693627"/>
          <a:ext cx="3987793" cy="313652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93419">
                  <a:extLst>
                    <a:ext uri="{9D8B030D-6E8A-4147-A177-3AD203B41FA5}">
                      <a16:colId xmlns:a16="http://schemas.microsoft.com/office/drawing/2014/main" val="3589461034"/>
                    </a:ext>
                  </a:extLst>
                </a:gridCol>
                <a:gridCol w="1355150">
                  <a:extLst>
                    <a:ext uri="{9D8B030D-6E8A-4147-A177-3AD203B41FA5}">
                      <a16:colId xmlns:a16="http://schemas.microsoft.com/office/drawing/2014/main" val="2350092144"/>
                    </a:ext>
                  </a:extLst>
                </a:gridCol>
                <a:gridCol w="1090957">
                  <a:extLst>
                    <a:ext uri="{9D8B030D-6E8A-4147-A177-3AD203B41FA5}">
                      <a16:colId xmlns:a16="http://schemas.microsoft.com/office/drawing/2014/main" val="1548602258"/>
                    </a:ext>
                  </a:extLst>
                </a:gridCol>
                <a:gridCol w="748267">
                  <a:extLst>
                    <a:ext uri="{9D8B030D-6E8A-4147-A177-3AD203B41FA5}">
                      <a16:colId xmlns:a16="http://schemas.microsoft.com/office/drawing/2014/main" val="1408715170"/>
                    </a:ext>
                  </a:extLst>
                </a:gridCol>
              </a:tblGrid>
              <a:tr h="66335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штатных единиц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МКСО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732855"/>
                  </a:ext>
                </a:extLst>
              </a:tr>
              <a:tr h="27651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3 ед. вкл.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0,2 до 1 ед.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 МКСО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1539 МКСО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(75,2%)</a:t>
                      </a: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900737"/>
                  </a:ext>
                </a:extLst>
              </a:tr>
              <a:tr h="276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1 до 2 ед.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671 МКСО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852113"/>
                  </a:ext>
                </a:extLst>
              </a:tr>
              <a:tr h="316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2 до 3 ед.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484 МКСО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06179"/>
                  </a:ext>
                </a:extLst>
              </a:tr>
              <a:tr h="4520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4 до 9 ед. вкл.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64" marR="5564" marT="5564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417 МКСО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64" marR="5564" marT="5564" marB="0" anchor="ctr"/>
                </a:tc>
                <a:extLst>
                  <a:ext uri="{0D108BD9-81ED-4DB2-BD59-A6C34878D82A}">
                    <a16:rowId xmlns:a16="http://schemas.microsoft.com/office/drawing/2014/main" val="2466737894"/>
                  </a:ext>
                </a:extLst>
              </a:tr>
              <a:tr h="4383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10 до 25 ед.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64" marR="5564" marT="5564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МКСО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64" marR="5564" marT="5564" marB="0" anchor="ctr"/>
                </a:tc>
                <a:extLst>
                  <a:ext uri="{0D108BD9-81ED-4DB2-BD59-A6C34878D82A}">
                    <a16:rowId xmlns:a16="http://schemas.microsoft.com/office/drawing/2014/main" val="854097175"/>
                  </a:ext>
                </a:extLst>
              </a:tr>
              <a:tr h="4617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более 25 ед.</a:t>
                      </a: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МКСО</a:t>
                      </a: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832262"/>
                  </a:ext>
                </a:extLst>
              </a:tr>
              <a:tr h="251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6870 ед.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2047 МКСО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64" marR="5564" marT="556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64" marR="5564" marT="5564" marB="0" anchor="b"/>
                </a:tc>
                <a:extLst>
                  <a:ext uri="{0D108BD9-81ED-4DB2-BD59-A6C34878D82A}">
                    <a16:rowId xmlns:a16="http://schemas.microsoft.com/office/drawing/2014/main" val="2961775302"/>
                  </a:ext>
                </a:extLst>
              </a:tr>
            </a:tbl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7803C342-A152-9D69-8FDA-0FD4F7B692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8682231"/>
              </p:ext>
            </p:extLst>
          </p:nvPr>
        </p:nvGraphicFramePr>
        <p:xfrm>
          <a:off x="146207" y="3970575"/>
          <a:ext cx="6440024" cy="1116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E1CAB59-85C6-939F-85DF-2D3785327A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826" y="3907502"/>
            <a:ext cx="1628009" cy="11558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12D2539-71A8-EAD6-8C2E-CD4F824A6C67}"/>
              </a:ext>
            </a:extLst>
          </p:cNvPr>
          <p:cNvSpPr txBox="1"/>
          <p:nvPr/>
        </p:nvSpPr>
        <p:spPr>
          <a:xfrm>
            <a:off x="4463981" y="1720170"/>
            <a:ext cx="21791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0,2 единицы</a:t>
            </a:r>
          </a:p>
          <a:p>
            <a:pPr algn="ctr"/>
            <a:r>
              <a:rPr lang="ru-RU" sz="11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Контрольно-ревизионная комиссия сельского </a:t>
            </a:r>
            <a:r>
              <a:rPr lang="ru-RU" sz="11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поселения «Кутулик» Иркутской области</a:t>
            </a:r>
            <a:r>
              <a:rPr lang="ru-RU" sz="1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557A19-2F7D-ED09-3F00-2A10E9F9C5A3}"/>
              </a:ext>
            </a:extLst>
          </p:cNvPr>
          <p:cNvSpPr txBox="1"/>
          <p:nvPr/>
        </p:nvSpPr>
        <p:spPr>
          <a:xfrm>
            <a:off x="6656941" y="1047890"/>
            <a:ext cx="2493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регионального КСО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4CFC29-12B4-A076-1FBF-9D2EA702D9FC}"/>
              </a:ext>
            </a:extLst>
          </p:cNvPr>
          <p:cNvSpPr txBox="1"/>
          <p:nvPr/>
        </p:nvSpPr>
        <p:spPr>
          <a:xfrm>
            <a:off x="4333510" y="1067834"/>
            <a:ext cx="2493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муниципального КСО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40AE06-C8D6-0A8D-F34F-D8D589474593}"/>
              </a:ext>
            </a:extLst>
          </p:cNvPr>
          <p:cNvSpPr txBox="1"/>
          <p:nvPr/>
        </p:nvSpPr>
        <p:spPr>
          <a:xfrm>
            <a:off x="6827378" y="1740738"/>
            <a:ext cx="21242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 единиц </a:t>
            </a:r>
            <a:br>
              <a:rPr lang="ru-RU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1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 Республики Марий Эл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095E56-03B5-946F-8BCC-60369D1D03EC}"/>
              </a:ext>
            </a:extLst>
          </p:cNvPr>
          <p:cNvSpPr txBox="1"/>
          <p:nvPr/>
        </p:nvSpPr>
        <p:spPr>
          <a:xfrm>
            <a:off x="4718004" y="3190632"/>
            <a:ext cx="176753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44 </a:t>
            </a:r>
            <a:r>
              <a:rPr lang="ru-RU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единицы</a:t>
            </a:r>
            <a:r>
              <a:rPr lang="ru-RU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ru-RU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1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КСП города Воронежа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E7A77D-063B-E5E6-578A-C984E393CC76}"/>
              </a:ext>
            </a:extLst>
          </p:cNvPr>
          <p:cNvSpPr txBox="1"/>
          <p:nvPr/>
        </p:nvSpPr>
        <p:spPr>
          <a:xfrm>
            <a:off x="6586231" y="3190632"/>
            <a:ext cx="2595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188 единиц </a:t>
            </a:r>
            <a:br>
              <a:rPr lang="ru-RU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1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КСП Москвы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50174AB-5BEF-4E9A-50E2-BD88061A4230}"/>
              </a:ext>
            </a:extLst>
          </p:cNvPr>
          <p:cNvSpPr/>
          <p:nvPr/>
        </p:nvSpPr>
        <p:spPr>
          <a:xfrm>
            <a:off x="4409819" y="691557"/>
            <a:ext cx="2328885" cy="3136522"/>
          </a:xfrm>
          <a:prstGeom prst="rect">
            <a:avLst/>
          </a:prstGeom>
          <a:noFill/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55ED71-766B-86BD-67E9-8B3BE68C2476}"/>
              </a:ext>
            </a:extLst>
          </p:cNvPr>
          <p:cNvSpPr txBox="1"/>
          <p:nvPr/>
        </p:nvSpPr>
        <p:spPr>
          <a:xfrm>
            <a:off x="5847668" y="691558"/>
            <a:ext cx="1839492" cy="369332"/>
          </a:xfrm>
          <a:prstGeom prst="rect">
            <a:avLst/>
          </a:prstGeom>
          <a:solidFill>
            <a:srgbClr val="21326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Численность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37F6AD-9F4B-2742-93FC-8E209D108804}"/>
              </a:ext>
            </a:extLst>
          </p:cNvPr>
          <p:cNvSpPr txBox="1"/>
          <p:nvPr/>
        </p:nvSpPr>
        <p:spPr>
          <a:xfrm>
            <a:off x="5847668" y="1402184"/>
            <a:ext cx="1839492" cy="307777"/>
          </a:xfrm>
          <a:prstGeom prst="rect">
            <a:avLst/>
          </a:prstGeom>
          <a:solidFill>
            <a:srgbClr val="21326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минимальная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C2E5E4-B5EC-1EB6-8936-DA4438B048C8}"/>
              </a:ext>
            </a:extLst>
          </p:cNvPr>
          <p:cNvSpPr txBox="1"/>
          <p:nvPr/>
        </p:nvSpPr>
        <p:spPr>
          <a:xfrm>
            <a:off x="5847668" y="2778566"/>
            <a:ext cx="1839492" cy="307777"/>
          </a:xfrm>
          <a:prstGeom prst="rect">
            <a:avLst/>
          </a:prstGeom>
          <a:solidFill>
            <a:srgbClr val="21326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максимальная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06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818D7472-F1F0-4178-11BC-CAF808CB2C11}"/>
              </a:ext>
            </a:extLst>
          </p:cNvPr>
          <p:cNvGraphicFramePr/>
          <p:nvPr/>
        </p:nvGraphicFramePr>
        <p:xfrm>
          <a:off x="687916" y="603467"/>
          <a:ext cx="7929797" cy="4361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3">
            <a:extLst>
              <a:ext uri="{FF2B5EF4-FFF2-40B4-BE49-F238E27FC236}">
                <a16:creationId xmlns:a16="http://schemas.microsoft.com/office/drawing/2014/main" id="{BE0BDD96-DE4F-ECA5-3FAC-F88167FA498D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C99B7C-9000-AF09-CB7A-3336DA6FFD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CD12A50-1359-45A3-91C6-28C837DD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00" y="86578"/>
            <a:ext cx="7190049" cy="456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деятельности МКСО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277" y="4899834"/>
            <a:ext cx="333723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858891-1099-F3F2-3E2B-5EBFC89290F0}"/>
              </a:ext>
            </a:extLst>
          </p:cNvPr>
          <p:cNvSpPr txBox="1"/>
          <p:nvPr/>
        </p:nvSpPr>
        <p:spPr>
          <a:xfrm>
            <a:off x="5471101" y="762725"/>
            <a:ext cx="1063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ru-RU" sz="1400" b="1" kern="0" dirty="0">
                <a:solidFill>
                  <a:srgbClr val="4472C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BDE280-05DC-3A36-946E-2F001D7FA904}"/>
              </a:ext>
            </a:extLst>
          </p:cNvPr>
          <p:cNvSpPr txBox="1"/>
          <p:nvPr/>
        </p:nvSpPr>
        <p:spPr>
          <a:xfrm>
            <a:off x="6461795" y="753121"/>
            <a:ext cx="1063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ru-RU" sz="1400" b="1" kern="0" dirty="0">
                <a:solidFill>
                  <a:srgbClr val="ED7D31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год</a:t>
            </a:r>
          </a:p>
        </p:txBody>
      </p:sp>
      <p:sp>
        <p:nvSpPr>
          <p:cNvPr id="10" name="Стрелка: вправо с вырезом 9">
            <a:extLst>
              <a:ext uri="{FF2B5EF4-FFF2-40B4-BE49-F238E27FC236}">
                <a16:creationId xmlns:a16="http://schemas.microsoft.com/office/drawing/2014/main" id="{D3E12677-36EF-CB4B-BC7E-BB563F510967}"/>
              </a:ext>
            </a:extLst>
          </p:cNvPr>
          <p:cNvSpPr/>
          <p:nvPr/>
        </p:nvSpPr>
        <p:spPr>
          <a:xfrm rot="2598647">
            <a:off x="8481450" y="3431201"/>
            <a:ext cx="540000" cy="434960"/>
          </a:xfrm>
          <a:prstGeom prst="notchedRightArrow">
            <a:avLst/>
          </a:pr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0" rIns="0" rtlCol="0" anchor="ctr"/>
          <a:lstStyle/>
          <a:p>
            <a:pPr algn="ctr" defTabSz="685800">
              <a:defRPr/>
            </a:pPr>
            <a:r>
              <a:rPr lang="en-US" sz="800" b="1" kern="0" dirty="0">
                <a:latin typeface="Calibri"/>
              </a:rPr>
              <a:t>-</a:t>
            </a:r>
            <a:r>
              <a:rPr lang="ru-RU" sz="800" b="1" kern="0" dirty="0">
                <a:latin typeface="Calibri"/>
              </a:rPr>
              <a:t>5,7%</a:t>
            </a:r>
          </a:p>
        </p:txBody>
      </p:sp>
      <p:sp>
        <p:nvSpPr>
          <p:cNvPr id="12" name="Стрелка: вправо с вырезом 11">
            <a:extLst>
              <a:ext uri="{FF2B5EF4-FFF2-40B4-BE49-F238E27FC236}">
                <a16:creationId xmlns:a16="http://schemas.microsoft.com/office/drawing/2014/main" id="{3F5E6CD7-E646-24FF-0FF9-22CED9768D2C}"/>
              </a:ext>
            </a:extLst>
          </p:cNvPr>
          <p:cNvSpPr/>
          <p:nvPr/>
        </p:nvSpPr>
        <p:spPr>
          <a:xfrm rot="18900000">
            <a:off x="8481452" y="1155281"/>
            <a:ext cx="540000" cy="434960"/>
          </a:xfrm>
          <a:prstGeom prst="notchedRightArrow">
            <a:avLst/>
          </a:pr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685800">
              <a:defRPr/>
            </a:pPr>
            <a:r>
              <a:rPr lang="ru-RU" sz="800" b="1" kern="0" dirty="0">
                <a:solidFill>
                  <a:schemeClr val="tx1"/>
                </a:solidFill>
                <a:latin typeface="Calibri"/>
              </a:rPr>
              <a:t>+2,1%</a:t>
            </a:r>
          </a:p>
        </p:txBody>
      </p:sp>
      <p:sp>
        <p:nvSpPr>
          <p:cNvPr id="13" name="Стрелка: вправо с вырезом 12">
            <a:extLst>
              <a:ext uri="{FF2B5EF4-FFF2-40B4-BE49-F238E27FC236}">
                <a16:creationId xmlns:a16="http://schemas.microsoft.com/office/drawing/2014/main" id="{F8B97809-5F19-E1B9-B5F7-32E62C6C4AE9}"/>
              </a:ext>
            </a:extLst>
          </p:cNvPr>
          <p:cNvSpPr/>
          <p:nvPr/>
        </p:nvSpPr>
        <p:spPr>
          <a:xfrm rot="18900000">
            <a:off x="8479562" y="1928811"/>
            <a:ext cx="540000" cy="434960"/>
          </a:xfrm>
          <a:prstGeom prst="notchedRightArrow">
            <a:avLst/>
          </a:pr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685800">
              <a:defRPr/>
            </a:pPr>
            <a:r>
              <a:rPr lang="ru-RU" sz="800" b="1" kern="0" dirty="0">
                <a:solidFill>
                  <a:schemeClr val="tx1"/>
                </a:solidFill>
                <a:latin typeface="Calibri"/>
              </a:rPr>
              <a:t>+3,0%</a:t>
            </a:r>
          </a:p>
        </p:txBody>
      </p:sp>
      <p:sp>
        <p:nvSpPr>
          <p:cNvPr id="14" name="Стрелка: вправо с вырезом 13">
            <a:extLst>
              <a:ext uri="{FF2B5EF4-FFF2-40B4-BE49-F238E27FC236}">
                <a16:creationId xmlns:a16="http://schemas.microsoft.com/office/drawing/2014/main" id="{06227569-F3BD-3B72-A609-71B7AB2518D4}"/>
              </a:ext>
            </a:extLst>
          </p:cNvPr>
          <p:cNvSpPr/>
          <p:nvPr/>
        </p:nvSpPr>
        <p:spPr>
          <a:xfrm rot="18900000">
            <a:off x="8481451" y="2678848"/>
            <a:ext cx="540000" cy="434960"/>
          </a:xfrm>
          <a:prstGeom prst="notchedRightArrow">
            <a:avLst/>
          </a:pr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685800">
              <a:defRPr/>
            </a:pPr>
            <a:r>
              <a:rPr lang="ru-RU" sz="800" b="1" kern="0" dirty="0">
                <a:solidFill>
                  <a:schemeClr val="tx1"/>
                </a:solidFill>
                <a:latin typeface="Calibri"/>
              </a:rPr>
              <a:t>+2,2%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AF2BDF-D8B8-50E9-4E26-64815BA5AA34}"/>
              </a:ext>
            </a:extLst>
          </p:cNvPr>
          <p:cNvSpPr/>
          <p:nvPr/>
        </p:nvSpPr>
        <p:spPr>
          <a:xfrm>
            <a:off x="183630" y="1123818"/>
            <a:ext cx="473010" cy="47301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F88CFF6-814A-82F5-45F8-3E3B3D767DD1}"/>
              </a:ext>
            </a:extLst>
          </p:cNvPr>
          <p:cNvSpPr/>
          <p:nvPr/>
        </p:nvSpPr>
        <p:spPr>
          <a:xfrm>
            <a:off x="199268" y="1877606"/>
            <a:ext cx="473010" cy="47301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C0118FB-5D7F-F120-8BE3-C33824BF71E2}"/>
              </a:ext>
            </a:extLst>
          </p:cNvPr>
          <p:cNvSpPr/>
          <p:nvPr/>
        </p:nvSpPr>
        <p:spPr>
          <a:xfrm>
            <a:off x="201615" y="3434821"/>
            <a:ext cx="473010" cy="473010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F9E2598-261D-A138-69F1-5F0C7A0E281E}"/>
              </a:ext>
            </a:extLst>
          </p:cNvPr>
          <p:cNvSpPr/>
          <p:nvPr/>
        </p:nvSpPr>
        <p:spPr>
          <a:xfrm>
            <a:off x="183630" y="2681033"/>
            <a:ext cx="473010" cy="47301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BE31F05-F40C-F98C-66EA-A7FF52C47368}"/>
              </a:ext>
            </a:extLst>
          </p:cNvPr>
          <p:cNvSpPr/>
          <p:nvPr/>
        </p:nvSpPr>
        <p:spPr>
          <a:xfrm>
            <a:off x="193479" y="4171357"/>
            <a:ext cx="473010" cy="473010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1FFB70-5254-2261-3AB7-625C06F39C3E}"/>
              </a:ext>
            </a:extLst>
          </p:cNvPr>
          <p:cNvSpPr txBox="1"/>
          <p:nvPr/>
        </p:nvSpPr>
        <p:spPr>
          <a:xfrm>
            <a:off x="7436449" y="767602"/>
            <a:ext cx="1179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ru-RU" sz="1400" b="1" kern="0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2023 год*</a:t>
            </a:r>
          </a:p>
        </p:txBody>
      </p:sp>
      <p:sp>
        <p:nvSpPr>
          <p:cNvPr id="25" name="Стрелка: вправо с вырезом 24">
            <a:extLst>
              <a:ext uri="{FF2B5EF4-FFF2-40B4-BE49-F238E27FC236}">
                <a16:creationId xmlns:a16="http://schemas.microsoft.com/office/drawing/2014/main" id="{1A095023-3BCF-7F89-77AE-740155B01F8E}"/>
              </a:ext>
            </a:extLst>
          </p:cNvPr>
          <p:cNvSpPr/>
          <p:nvPr/>
        </p:nvSpPr>
        <p:spPr>
          <a:xfrm rot="2598647">
            <a:off x="8480507" y="4177677"/>
            <a:ext cx="540000" cy="434960"/>
          </a:xfrm>
          <a:prstGeom prst="notchedRightArrow">
            <a:avLst/>
          </a:prstGeom>
          <a:gradFill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0" rIns="0" rtlCol="0" anchor="ctr"/>
          <a:lstStyle/>
          <a:p>
            <a:pPr algn="ctr" defTabSz="685800">
              <a:defRPr/>
            </a:pPr>
            <a:r>
              <a:rPr lang="en-US" sz="800" b="1" kern="0" dirty="0">
                <a:latin typeface="Calibri"/>
              </a:rPr>
              <a:t>-</a:t>
            </a:r>
            <a:r>
              <a:rPr lang="ru-RU" sz="800" b="1" kern="0" dirty="0">
                <a:latin typeface="Calibri"/>
              </a:rPr>
              <a:t>9,5%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70DF4-AF61-573F-9DE9-E4AD416CD4A5}"/>
              </a:ext>
            </a:extLst>
          </p:cNvPr>
          <p:cNvSpPr txBox="1"/>
          <p:nvPr/>
        </p:nvSpPr>
        <p:spPr>
          <a:xfrm>
            <a:off x="666489" y="4719840"/>
            <a:ext cx="7698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* предварительная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812029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23">
            <a:extLst>
              <a:ext uri="{FF2B5EF4-FFF2-40B4-BE49-F238E27FC236}">
                <a16:creationId xmlns:a16="http://schemas.microsoft.com/office/drawing/2014/main" id="{924CE3D5-E781-D0EE-D4AF-D5EB1E521911}"/>
              </a:ext>
            </a:extLst>
          </p:cNvPr>
          <p:cNvSpPr/>
          <p:nvPr/>
        </p:nvSpPr>
        <p:spPr>
          <a:xfrm rot="10800000">
            <a:off x="-760651" y="0"/>
            <a:ext cx="9904650" cy="551132"/>
          </a:xfrm>
          <a:custGeom>
            <a:avLst/>
            <a:gdLst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8476090 w 8476090"/>
              <a:gd name="connsiteY1" fmla="*/ 0 h 551132"/>
              <a:gd name="connsiteX2" fmla="*/ 8476090 w 8476090"/>
              <a:gd name="connsiteY2" fmla="*/ 551132 h 551132"/>
              <a:gd name="connsiteX3" fmla="*/ 0 w 8476090"/>
              <a:gd name="connsiteY3" fmla="*/ 551132 h 551132"/>
              <a:gd name="connsiteX4" fmla="*/ 0 w 8476090"/>
              <a:gd name="connsiteY4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8476090 w 8476090"/>
              <a:gd name="connsiteY2" fmla="*/ 0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  <a:gd name="connsiteX0" fmla="*/ 0 w 8476090"/>
              <a:gd name="connsiteY0" fmla="*/ 0 h 551132"/>
              <a:gd name="connsiteX1" fmla="*/ 7335489 w 8476090"/>
              <a:gd name="connsiteY1" fmla="*/ 10232 h 551132"/>
              <a:gd name="connsiteX2" fmla="*/ 7827485 w 8476090"/>
              <a:gd name="connsiteY2" fmla="*/ 310101 h 551132"/>
              <a:gd name="connsiteX3" fmla="*/ 8476090 w 8476090"/>
              <a:gd name="connsiteY3" fmla="*/ 551132 h 551132"/>
              <a:gd name="connsiteX4" fmla="*/ 0 w 8476090"/>
              <a:gd name="connsiteY4" fmla="*/ 551132 h 551132"/>
              <a:gd name="connsiteX5" fmla="*/ 0 w 8476090"/>
              <a:gd name="connsiteY5" fmla="*/ 0 h 55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6090" h="551132">
                <a:moveTo>
                  <a:pt x="0" y="0"/>
                </a:moveTo>
                <a:lnTo>
                  <a:pt x="7335489" y="10232"/>
                </a:lnTo>
                <a:cubicBezTo>
                  <a:pt x="7536124" y="16403"/>
                  <a:pt x="7442371" y="305560"/>
                  <a:pt x="7827485" y="310101"/>
                </a:cubicBezTo>
                <a:cubicBezTo>
                  <a:pt x="8522771" y="302981"/>
                  <a:pt x="8251260" y="540362"/>
                  <a:pt x="8476090" y="551132"/>
                </a:cubicBezTo>
                <a:lnTo>
                  <a:pt x="0" y="551132"/>
                </a:lnTo>
                <a:lnTo>
                  <a:pt x="0" y="0"/>
                </a:lnTo>
                <a:close/>
              </a:path>
            </a:pathLst>
          </a:custGeom>
          <a:solidFill>
            <a:srgbClr val="213262"/>
          </a:solidFill>
          <a:ln>
            <a:solidFill>
              <a:srgbClr val="213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69268-0A7A-4670-B28A-83FCC37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598" y="4910847"/>
            <a:ext cx="2057400" cy="273844"/>
          </a:xfrm>
        </p:spPr>
        <p:txBody>
          <a:bodyPr/>
          <a:lstStyle/>
          <a:p>
            <a:pPr>
              <a:defRPr/>
            </a:pPr>
            <a:fld id="{5F9E5F9C-C7B0-45DA-B783-AA9611217F99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9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Заголовок 4">
            <a:extLst>
              <a:ext uri="{FF2B5EF4-FFF2-40B4-BE49-F238E27FC236}">
                <a16:creationId xmlns:a16="http://schemas.microsoft.com/office/drawing/2014/main" id="{03800B2D-2B7C-7274-DC32-6D2558AB1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561" y="19281"/>
            <a:ext cx="7310187" cy="527160"/>
          </a:xfrm>
        </p:spPr>
        <p:txBody>
          <a:bodyPr>
            <a:noAutofit/>
          </a:bodyPr>
          <a:lstStyle/>
          <a:p>
            <a:pPr algn="ctr"/>
            <a:r>
              <a:rPr lang="ru-RU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Работа Комиссии Совета по совершенствованию внешнего финансового контроля на муниципальном уровне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90BB37B-F021-3030-A186-40A3B7F01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875" y="130489"/>
            <a:ext cx="1126998" cy="319416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CCCD5223-4E1B-19FD-5641-4F64BFDFF5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8193892"/>
              </p:ext>
            </p:extLst>
          </p:nvPr>
        </p:nvGraphicFramePr>
        <p:xfrm>
          <a:off x="194872" y="1109273"/>
          <a:ext cx="8636120" cy="2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0A2C5384-FA8F-88CB-224D-CE7747981337}"/>
              </a:ext>
            </a:extLst>
          </p:cNvPr>
          <p:cNvSpPr/>
          <p:nvPr/>
        </p:nvSpPr>
        <p:spPr>
          <a:xfrm>
            <a:off x="1379874" y="1713486"/>
            <a:ext cx="7591426" cy="1003230"/>
          </a:xfrm>
          <a:custGeom>
            <a:avLst/>
            <a:gdLst>
              <a:gd name="connsiteX0" fmla="*/ 0 w 5115618"/>
              <a:gd name="connsiteY0" fmla="*/ 0 h 738247"/>
              <a:gd name="connsiteX1" fmla="*/ 5115618 w 5115618"/>
              <a:gd name="connsiteY1" fmla="*/ 0 h 738247"/>
              <a:gd name="connsiteX2" fmla="*/ 5115618 w 5115618"/>
              <a:gd name="connsiteY2" fmla="*/ 738247 h 738247"/>
              <a:gd name="connsiteX3" fmla="*/ 0 w 5115618"/>
              <a:gd name="connsiteY3" fmla="*/ 738247 h 738247"/>
              <a:gd name="connsiteX4" fmla="*/ 0 w 5115618"/>
              <a:gd name="connsiteY4" fmla="*/ 0 h 738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5618" h="738247">
                <a:moveTo>
                  <a:pt x="0" y="0"/>
                </a:moveTo>
                <a:lnTo>
                  <a:pt x="5115618" y="0"/>
                </a:lnTo>
                <a:lnTo>
                  <a:pt x="5115618" y="738247"/>
                </a:lnTo>
                <a:lnTo>
                  <a:pt x="0" y="73824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560" tIns="17780" rIns="35560" bIns="1778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1400" b="1" kern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D075F661-4C0C-DD86-4812-88681F5E5A0E}"/>
              </a:ext>
            </a:extLst>
          </p:cNvPr>
          <p:cNvSpPr/>
          <p:nvPr/>
        </p:nvSpPr>
        <p:spPr>
          <a:xfrm>
            <a:off x="1415442" y="2389544"/>
            <a:ext cx="7415550" cy="1003230"/>
          </a:xfrm>
          <a:custGeom>
            <a:avLst/>
            <a:gdLst>
              <a:gd name="connsiteX0" fmla="*/ 0 w 5115618"/>
              <a:gd name="connsiteY0" fmla="*/ 0 h 738247"/>
              <a:gd name="connsiteX1" fmla="*/ 5115618 w 5115618"/>
              <a:gd name="connsiteY1" fmla="*/ 0 h 738247"/>
              <a:gd name="connsiteX2" fmla="*/ 5115618 w 5115618"/>
              <a:gd name="connsiteY2" fmla="*/ 738247 h 738247"/>
              <a:gd name="connsiteX3" fmla="*/ 0 w 5115618"/>
              <a:gd name="connsiteY3" fmla="*/ 738247 h 738247"/>
              <a:gd name="connsiteX4" fmla="*/ 0 w 5115618"/>
              <a:gd name="connsiteY4" fmla="*/ 0 h 738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5618" h="738247">
                <a:moveTo>
                  <a:pt x="0" y="0"/>
                </a:moveTo>
                <a:lnTo>
                  <a:pt x="5115618" y="0"/>
                </a:lnTo>
                <a:lnTo>
                  <a:pt x="5115618" y="738247"/>
                </a:lnTo>
                <a:lnTo>
                  <a:pt x="0" y="73824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560" tIns="17780" rIns="35560" bIns="1778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1400" b="1" kern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97EED7C5-4680-9731-F5A1-3FF8416ABA69}"/>
              </a:ext>
            </a:extLst>
          </p:cNvPr>
          <p:cNvSpPr/>
          <p:nvPr/>
        </p:nvSpPr>
        <p:spPr>
          <a:xfrm>
            <a:off x="1214821" y="2957390"/>
            <a:ext cx="7816052" cy="1015003"/>
          </a:xfrm>
          <a:custGeom>
            <a:avLst/>
            <a:gdLst>
              <a:gd name="connsiteX0" fmla="*/ 0 w 5115618"/>
              <a:gd name="connsiteY0" fmla="*/ 0 h 738247"/>
              <a:gd name="connsiteX1" fmla="*/ 5115618 w 5115618"/>
              <a:gd name="connsiteY1" fmla="*/ 0 h 738247"/>
              <a:gd name="connsiteX2" fmla="*/ 5115618 w 5115618"/>
              <a:gd name="connsiteY2" fmla="*/ 738247 h 738247"/>
              <a:gd name="connsiteX3" fmla="*/ 0 w 5115618"/>
              <a:gd name="connsiteY3" fmla="*/ 738247 h 738247"/>
              <a:gd name="connsiteX4" fmla="*/ 0 w 5115618"/>
              <a:gd name="connsiteY4" fmla="*/ 0 h 738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5618" h="738247">
                <a:moveTo>
                  <a:pt x="0" y="0"/>
                </a:moveTo>
                <a:lnTo>
                  <a:pt x="5115618" y="0"/>
                </a:lnTo>
                <a:lnTo>
                  <a:pt x="5115618" y="738247"/>
                </a:lnTo>
                <a:lnTo>
                  <a:pt x="0" y="73824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560" tIns="17780" rIns="35560" bIns="1778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buNone/>
            </a:pPr>
            <a:endParaRPr lang="ru-RU" sz="1400" b="1" kern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3894214B-B1AD-B2E3-D2D8-909BB4AD57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13431"/>
              </p:ext>
            </p:extLst>
          </p:nvPr>
        </p:nvGraphicFramePr>
        <p:xfrm>
          <a:off x="194872" y="3879069"/>
          <a:ext cx="8636120" cy="708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189801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6" id="{CD00CEA2-EBCF-4361-83FA-AD26FCBC2A7E}" vid="{F3808E2B-9BF1-4BE1-8AD7-6BF972BD1903}"/>
    </a:ext>
  </a:extLst>
</a:theme>
</file>

<file path=ppt/theme/theme2.xml><?xml version="1.0" encoding="utf-8"?>
<a:theme xmlns:a="http://schemas.openxmlformats.org/drawingml/2006/main" name="Showeet theme">
  <a:themeElements>
    <a:clrScheme name="SHO-DARK PRO">
      <a:dk1>
        <a:srgbClr val="25252B"/>
      </a:dk1>
      <a:lt1>
        <a:sysClr val="window" lastClr="FFFFFF"/>
      </a:lt1>
      <a:dk2>
        <a:srgbClr val="404152"/>
      </a:dk2>
      <a:lt2>
        <a:srgbClr val="E7E6E6"/>
      </a:lt2>
      <a:accent1>
        <a:srgbClr val="08CF96"/>
      </a:accent1>
      <a:accent2>
        <a:srgbClr val="FDEF54"/>
      </a:accent2>
      <a:accent3>
        <a:srgbClr val="3598FE"/>
      </a:accent3>
      <a:accent4>
        <a:srgbClr val="EF3C77"/>
      </a:accent4>
      <a:accent5>
        <a:srgbClr val="FF9933"/>
      </a:accent5>
      <a:accent6>
        <a:srgbClr val="08CF96"/>
      </a:accent6>
      <a:hlink>
        <a:srgbClr val="08CF96"/>
      </a:hlink>
      <a:folHlink>
        <a:srgbClr val="08CF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howeet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6" id="{CD00CEA2-EBCF-4361-83FA-AD26FCBC2A7E}" vid="{F3808E2B-9BF1-4BE1-8AD7-6BF972BD1903}"/>
    </a:ext>
  </a:extLst>
</a:theme>
</file>

<file path=ppt/theme/theme5.xml><?xml version="1.0" encoding="utf-8"?>
<a:theme xmlns:a="http://schemas.openxmlformats.org/drawingml/2006/main" name="1_Showeet theme">
  <a:themeElements>
    <a:clrScheme name="SHO-DARK PRO">
      <a:dk1>
        <a:srgbClr val="25252B"/>
      </a:dk1>
      <a:lt1>
        <a:sysClr val="window" lastClr="FFFFFF"/>
      </a:lt1>
      <a:dk2>
        <a:srgbClr val="404152"/>
      </a:dk2>
      <a:lt2>
        <a:srgbClr val="E7E6E6"/>
      </a:lt2>
      <a:accent1>
        <a:srgbClr val="08CF96"/>
      </a:accent1>
      <a:accent2>
        <a:srgbClr val="FDEF54"/>
      </a:accent2>
      <a:accent3>
        <a:srgbClr val="3598FE"/>
      </a:accent3>
      <a:accent4>
        <a:srgbClr val="EF3C77"/>
      </a:accent4>
      <a:accent5>
        <a:srgbClr val="FF9933"/>
      </a:accent5>
      <a:accent6>
        <a:srgbClr val="08CF96"/>
      </a:accent6>
      <a:hlink>
        <a:srgbClr val="08CF96"/>
      </a:hlink>
      <a:folHlink>
        <a:srgbClr val="08CF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howeet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КСП 202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КСП 2022" id="{CAA1581A-7795-4F73-AC5B-5670D60AA023}" vid="{36780251-9302-4F4B-90C3-078E9852CE60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28528</TotalTime>
  <Words>831</Words>
  <Application>Microsoft Office PowerPoint</Application>
  <PresentationFormat>Экран (16:9)</PresentationFormat>
  <Paragraphs>189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Open Sans</vt:lpstr>
      <vt:lpstr>Tahoma</vt:lpstr>
      <vt:lpstr>Тема6</vt:lpstr>
      <vt:lpstr>Showeet theme</vt:lpstr>
      <vt:lpstr>showeet</vt:lpstr>
      <vt:lpstr>1_Тема6</vt:lpstr>
      <vt:lpstr>1_Showeet theme</vt:lpstr>
      <vt:lpstr>1_showeet</vt:lpstr>
      <vt:lpstr>КСП 2022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информации о создании МКСО  по состоянию на 01.01.2024</vt:lpstr>
      <vt:lpstr>Анализ информации о создании МКСО  по состоянию на 01.01.2024</vt:lpstr>
      <vt:lpstr>Кадровое обеспечение на 01.01.2024  (по МКСО, представившим сведения)</vt:lpstr>
      <vt:lpstr>Основные показатели деятельности МКСО</vt:lpstr>
      <vt:lpstr>Работа Комиссии Совета по совершенствованию внешнего финансового контроля на муниципальном уровне</vt:lpstr>
      <vt:lpstr>Тематические мероприятия комиссии</vt:lpstr>
      <vt:lpstr>Взаимодействие с Союзом МКСО</vt:lpstr>
      <vt:lpstr>Планы Комиссии на предстоящий период 2024 года</vt:lpstr>
      <vt:lpstr>Спасибо за внимание</vt:lpstr>
    </vt:vector>
  </TitlesOfParts>
  <Company>KSP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Карнакова И.В.</dc:creator>
  <cp:lastModifiedBy>Воронков А.В.</cp:lastModifiedBy>
  <cp:revision>1321</cp:revision>
  <cp:lastPrinted>2024-07-01T12:43:58Z</cp:lastPrinted>
  <dcterms:created xsi:type="dcterms:W3CDTF">2014-05-26T06:25:29Z</dcterms:created>
  <dcterms:modified xsi:type="dcterms:W3CDTF">2024-07-02T10:43:59Z</dcterms:modified>
</cp:coreProperties>
</file>