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5" r:id="rId2"/>
  </p:sldMasterIdLst>
  <p:notesMasterIdLst>
    <p:notesMasterId r:id="rId13"/>
  </p:notesMasterIdLst>
  <p:sldIdLst>
    <p:sldId id="2524" r:id="rId3"/>
    <p:sldId id="649" r:id="rId4"/>
    <p:sldId id="663" r:id="rId5"/>
    <p:sldId id="664" r:id="rId6"/>
    <p:sldId id="651" r:id="rId7"/>
    <p:sldId id="670" r:id="rId8"/>
    <p:sldId id="653" r:id="rId9"/>
    <p:sldId id="677" r:id="rId10"/>
    <p:sldId id="675" r:id="rId11"/>
    <p:sldId id="662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75" userDrawn="1">
          <p15:clr>
            <a:srgbClr val="A4A3A4"/>
          </p15:clr>
        </p15:guide>
        <p15:guide id="2" pos="3500" userDrawn="1">
          <p15:clr>
            <a:srgbClr val="A4A3A4"/>
          </p15:clr>
        </p15:guide>
        <p15:guide id="3" pos="166" userDrawn="1">
          <p15:clr>
            <a:srgbClr val="A4A3A4"/>
          </p15:clr>
        </p15:guide>
        <p15:guide id="4" orient="horz" pos="2636" userDrawn="1">
          <p15:clr>
            <a:srgbClr val="A4A3A4"/>
          </p15:clr>
        </p15:guide>
        <p15:guide id="5" pos="597" userDrawn="1">
          <p15:clr>
            <a:srgbClr val="A4A3A4"/>
          </p15:clr>
        </p15:guide>
        <p15:guide id="6" pos="7469" userDrawn="1">
          <p15:clr>
            <a:srgbClr val="A4A3A4"/>
          </p15:clr>
        </p15:guide>
        <p15:guide id="7" orient="horz" pos="1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ADDD"/>
    <a:srgbClr val="53D8FE"/>
    <a:srgbClr val="8CE6FF"/>
    <a:srgbClr val="DAE5F2"/>
    <a:srgbClr val="DCDCDC"/>
    <a:srgbClr val="18B39F"/>
    <a:srgbClr val="5FE8D1"/>
    <a:srgbClr val="93F1E4"/>
    <a:srgbClr val="9E82EC"/>
    <a:srgbClr val="F1F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34" y="102"/>
      </p:cViewPr>
      <p:guideLst>
        <p:guide orient="horz" pos="1275"/>
        <p:guide pos="3500"/>
        <p:guide pos="166"/>
        <p:guide orient="horz" pos="2636"/>
        <p:guide pos="597"/>
        <p:guide pos="7469"/>
        <p:guide orient="horz" pos="184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C13BDF-A6A1-4112-88D5-EAF9CD4D4EC8}" type="datetimeFigureOut">
              <a:rPr lang="ru-RU" smtClean="0"/>
              <a:t>02.07.2024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249BBE-8D6B-45E1-B3F7-3AE8FFA4C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623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664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249BBE-8D6B-45E1-B3F7-3AE8FFA4CED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6230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49BBE-8D6B-45E1-B3F7-3AE8FFA4CED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502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49BBE-8D6B-45E1-B3F7-3AE8FFA4CED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078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49BBE-8D6B-45E1-B3F7-3AE8FFA4CED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5169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249BBE-8D6B-45E1-B3F7-3AE8FFA4CED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11490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49BBE-8D6B-45E1-B3F7-3AE8FFA4CED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467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Тем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5540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 userDrawn="1"/>
        </p:nvCxnSpPr>
        <p:spPr>
          <a:xfrm>
            <a:off x="1140282" y="6124776"/>
            <a:ext cx="10626338" cy="0"/>
          </a:xfrm>
          <a:prstGeom prst="line">
            <a:avLst/>
          </a:prstGeom>
          <a:ln w="15875">
            <a:solidFill>
              <a:srgbClr val="8991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bject 3"/>
          <p:cNvSpPr/>
          <p:nvPr userDrawn="1"/>
        </p:nvSpPr>
        <p:spPr>
          <a:xfrm>
            <a:off x="1164804" y="6343650"/>
            <a:ext cx="291600" cy="291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618129" y="6311900"/>
            <a:ext cx="8991599" cy="409575"/>
          </a:xfrm>
        </p:spPr>
        <p:txBody>
          <a:bodyPr/>
          <a:lstStyle>
            <a:lvl1pPr algn="l">
              <a:defRPr/>
            </a:lvl1pPr>
          </a:lstStyle>
          <a:p>
            <a:endParaRPr lang="ru-RU" dirty="0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771453" y="6311900"/>
            <a:ext cx="649941" cy="409575"/>
          </a:xfrm>
        </p:spPr>
        <p:txBody>
          <a:bodyPr/>
          <a:lstStyle/>
          <a:p>
            <a:fld id="{3A3280F3-964D-0446-A13C-51129EE2564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3" name="Рисунок 3"/>
          <p:cNvSpPr>
            <a:spLocks noGrp="1"/>
          </p:cNvSpPr>
          <p:nvPr>
            <p:ph type="pic" sz="quarter" idx="15"/>
          </p:nvPr>
        </p:nvSpPr>
        <p:spPr>
          <a:xfrm>
            <a:off x="8258344" y="1265238"/>
            <a:ext cx="2987675" cy="3608387"/>
          </a:xfrm>
        </p:spPr>
        <p:txBody>
          <a:bodyPr/>
          <a:lstStyle/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4" name="Рисунок 3"/>
          <p:cNvSpPr>
            <a:spLocks noGrp="1"/>
          </p:cNvSpPr>
          <p:nvPr>
            <p:ph type="pic" sz="quarter" idx="17"/>
          </p:nvPr>
        </p:nvSpPr>
        <p:spPr>
          <a:xfrm>
            <a:off x="4653911" y="1265238"/>
            <a:ext cx="2987675" cy="3608387"/>
          </a:xfrm>
        </p:spPr>
        <p:txBody>
          <a:bodyPr/>
          <a:lstStyle/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6" name="Рисунок 3"/>
          <p:cNvSpPr>
            <a:spLocks noGrp="1"/>
          </p:cNvSpPr>
          <p:nvPr>
            <p:ph type="pic" sz="quarter" idx="19"/>
          </p:nvPr>
        </p:nvSpPr>
        <p:spPr>
          <a:xfrm>
            <a:off x="1050852" y="1265238"/>
            <a:ext cx="2987675" cy="3608387"/>
          </a:xfrm>
        </p:spPr>
        <p:txBody>
          <a:bodyPr/>
          <a:lstStyle/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1050852" y="280062"/>
            <a:ext cx="11059633" cy="793823"/>
          </a:xfrm>
        </p:spPr>
        <p:txBody>
          <a:bodyPr>
            <a:normAutofit/>
          </a:bodyPr>
          <a:lstStyle>
            <a:lvl1pPr>
              <a:defRPr sz="2800" baseline="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Фотографии с подписями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0" hasCustomPrompt="1"/>
          </p:nvPr>
        </p:nvSpPr>
        <p:spPr>
          <a:xfrm>
            <a:off x="1050925" y="5082363"/>
            <a:ext cx="2987602" cy="1042212"/>
          </a:xfr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Подпись к фотографии</a:t>
            </a:r>
          </a:p>
        </p:txBody>
      </p:sp>
      <p:sp>
        <p:nvSpPr>
          <p:cNvPr id="15" name="Объект 3"/>
          <p:cNvSpPr>
            <a:spLocks noGrp="1"/>
          </p:cNvSpPr>
          <p:nvPr>
            <p:ph sz="quarter" idx="21" hasCustomPrompt="1"/>
          </p:nvPr>
        </p:nvSpPr>
        <p:spPr>
          <a:xfrm>
            <a:off x="4653911" y="5082363"/>
            <a:ext cx="2987602" cy="1042212"/>
          </a:xfr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Подпись к фотографии</a:t>
            </a:r>
          </a:p>
        </p:txBody>
      </p:sp>
      <p:sp>
        <p:nvSpPr>
          <p:cNvPr id="20" name="Объект 3"/>
          <p:cNvSpPr>
            <a:spLocks noGrp="1"/>
          </p:cNvSpPr>
          <p:nvPr>
            <p:ph sz="quarter" idx="22" hasCustomPrompt="1"/>
          </p:nvPr>
        </p:nvSpPr>
        <p:spPr>
          <a:xfrm>
            <a:off x="8258417" y="5082363"/>
            <a:ext cx="2987602" cy="1042212"/>
          </a:xfr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Подпись к фотографии</a:t>
            </a:r>
          </a:p>
        </p:txBody>
      </p:sp>
    </p:spTree>
    <p:extLst>
      <p:ext uri="{BB962C8B-B14F-4D97-AF65-F5344CB8AC3E}">
        <p14:creationId xmlns:p14="http://schemas.microsoft.com/office/powerpoint/2010/main" val="3933492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График на свет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618129" y="6311900"/>
            <a:ext cx="8991599" cy="409575"/>
          </a:xfrm>
        </p:spPr>
        <p:txBody>
          <a:bodyPr/>
          <a:lstStyle>
            <a:lvl1pPr algn="l">
              <a:defRPr/>
            </a:lvl1pPr>
          </a:lstStyle>
          <a:p>
            <a:endParaRPr lang="ru-RU" dirty="0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771453" y="6311900"/>
            <a:ext cx="649941" cy="409575"/>
          </a:xfrm>
        </p:spPr>
        <p:txBody>
          <a:bodyPr/>
          <a:lstStyle/>
          <a:p>
            <a:fld id="{3A3280F3-964D-0446-A13C-51129EE2564A}" type="slidenum">
              <a:rPr lang="ru-RU" smtClean="0"/>
              <a:t>‹#›</a:t>
            </a:fld>
            <a:endParaRPr lang="ru-RU" dirty="0"/>
          </a:p>
        </p:txBody>
      </p:sp>
      <p:graphicFrame>
        <p:nvGraphicFramePr>
          <p:cNvPr id="73" name="Таблица 72">
            <a:extLst>
              <a:ext uri="{FF2B5EF4-FFF2-40B4-BE49-F238E27FC236}">
                <a16:creationId xmlns:a16="http://schemas.microsoft.com/office/drawing/2014/main" id="{2739D2EE-65DE-48A8-B3CB-270276FD2437}"/>
              </a:ext>
            </a:extLst>
          </p:cNvPr>
          <p:cNvGraphicFramePr>
            <a:graphicFrameLocks noGrp="1"/>
          </p:cNvGraphicFramePr>
          <p:nvPr userDrawn="1"/>
        </p:nvGraphicFramePr>
        <p:xfrm>
          <a:off x="2393557" y="-16015892"/>
          <a:ext cx="2117915" cy="20839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17915">
                  <a:extLst>
                    <a:ext uri="{9D8B030D-6E8A-4147-A177-3AD203B41FA5}">
                      <a16:colId xmlns:a16="http://schemas.microsoft.com/office/drawing/2014/main" val="78508621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ru-RU" sz="1400" dirty="0">
                          <a:solidFill>
                            <a:srgbClr val="21ECE0"/>
                          </a:solidFill>
                          <a:latin typeface="Arial" pitchFamily="34" charset="0"/>
                          <a:cs typeface="Arial" pitchFamily="34" charset="0"/>
                        </a:rPr>
                        <a:t>Мероприятия</a:t>
                      </a:r>
                    </a:p>
                  </a:txBody>
                  <a:tcPr marL="69945" marR="69945" marT="34973" marB="3497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76482297"/>
                  </a:ext>
                </a:extLst>
              </a:tr>
              <a:tr h="103899"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Пленарные</a:t>
                      </a: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br>
                        <a:rPr lang="ru-RU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заседания</a:t>
                      </a:r>
                      <a:endParaRPr lang="ru-RU" sz="11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9945" marR="69945" marT="34973" marB="349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2239460"/>
                  </a:ext>
                </a:extLst>
              </a:tr>
              <a:tr h="225522"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Заседания</a:t>
                      </a:r>
                      <a:b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комитетов </a:t>
                      </a:r>
                      <a:b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и подкомитетов</a:t>
                      </a:r>
                    </a:p>
                  </a:txBody>
                  <a:tcPr marL="69945" marR="69945" marT="34973" marB="349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96238626"/>
                  </a:ext>
                </a:extLst>
              </a:tr>
              <a:tr h="216885">
                <a:tc>
                  <a:txBody>
                    <a:bodyPr/>
                    <a:lstStyle/>
                    <a:p>
                      <a:pPr algn="r"/>
                      <a:r>
                        <a:rPr lang="ru-RU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Заседаний</a:t>
                      </a:r>
                      <a:br>
                        <a:rPr lang="ru-RU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</a:br>
                      <a:r>
                        <a:rPr lang="ru-RU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«круглых столов» </a:t>
                      </a:r>
                      <a:br>
                        <a:rPr lang="ru-RU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</a:br>
                      <a:r>
                        <a:rPr lang="ru-RU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 «парламентских слушаний»</a:t>
                      </a:r>
                      <a:endParaRPr lang="ru-RU" sz="11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9945" marR="69945" marT="34973" marB="349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4185684"/>
                  </a:ext>
                </a:extLst>
              </a:tr>
              <a:tr h="249720"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Иные мероприятия</a:t>
                      </a:r>
                    </a:p>
                  </a:txBody>
                  <a:tcPr marL="69945" marR="69945" marT="34973" marB="349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47915290"/>
                  </a:ext>
                </a:extLst>
              </a:tr>
            </a:tbl>
          </a:graphicData>
        </a:graphic>
      </p:graphicFrame>
      <p:pic>
        <p:nvPicPr>
          <p:cNvPr id="110" name="Рисунок 10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898" y="6343650"/>
            <a:ext cx="292506" cy="292506"/>
          </a:xfrm>
          <a:prstGeom prst="rect">
            <a:avLst/>
          </a:prstGeom>
        </p:spPr>
      </p:pic>
      <p:cxnSp>
        <p:nvCxnSpPr>
          <p:cNvPr id="111" name="Прямая соединительная линия 110"/>
          <p:cNvCxnSpPr/>
          <p:nvPr userDrawn="1"/>
        </p:nvCxnSpPr>
        <p:spPr>
          <a:xfrm>
            <a:off x="1140282" y="6124776"/>
            <a:ext cx="10626338" cy="0"/>
          </a:xfrm>
          <a:prstGeom prst="line">
            <a:avLst/>
          </a:prstGeom>
          <a:ln w="15875">
            <a:solidFill>
              <a:srgbClr val="8991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Диаграмма 3"/>
          <p:cNvSpPr>
            <a:spLocks noGrp="1"/>
          </p:cNvSpPr>
          <p:nvPr>
            <p:ph type="chart" sz="quarter" idx="13"/>
          </p:nvPr>
        </p:nvSpPr>
        <p:spPr>
          <a:xfrm>
            <a:off x="1050860" y="1264278"/>
            <a:ext cx="4679950" cy="4699000"/>
          </a:xfrm>
        </p:spPr>
        <p:txBody>
          <a:bodyPr/>
          <a:lstStyle/>
          <a:p>
            <a:r>
              <a:rPr lang="ru-RU"/>
              <a:t>Вставка диаграммы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14" hasCustomPrompt="1"/>
          </p:nvPr>
        </p:nvSpPr>
        <p:spPr>
          <a:xfrm>
            <a:off x="6816134" y="1264278"/>
            <a:ext cx="5035550" cy="2136775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latin typeface="+mj-lt"/>
              </a:defRPr>
            </a:lvl1pPr>
          </a:lstStyle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Небольшая подпись, поясняющая простой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барчарт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нескольких словах и короткий вывод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Небольшая подпись, поясняющая простой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барчарт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нескольких словах и короткий вывод</a:t>
            </a:r>
          </a:p>
        </p:txBody>
      </p:sp>
      <p:sp>
        <p:nvSpPr>
          <p:cNvPr id="28" name="Объект 6"/>
          <p:cNvSpPr>
            <a:spLocks noGrp="1"/>
          </p:cNvSpPr>
          <p:nvPr>
            <p:ph sz="quarter" idx="15" hasCustomPrompt="1"/>
          </p:nvPr>
        </p:nvSpPr>
        <p:spPr>
          <a:xfrm>
            <a:off x="6816134" y="4873625"/>
            <a:ext cx="5035550" cy="122988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легенда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1040226" y="343859"/>
            <a:ext cx="10811457" cy="666233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ru-RU" dirty="0"/>
              <a:t>График с пояснением</a:t>
            </a:r>
          </a:p>
        </p:txBody>
      </p:sp>
    </p:spTree>
    <p:extLst>
      <p:ext uri="{BB962C8B-B14F-4D97-AF65-F5344CB8AC3E}">
        <p14:creationId xmlns:p14="http://schemas.microsoft.com/office/powerpoint/2010/main" val="18204401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График на темн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 userDrawn="1"/>
        </p:nvCxnSpPr>
        <p:spPr>
          <a:xfrm>
            <a:off x="1140282" y="6124776"/>
            <a:ext cx="10626338" cy="0"/>
          </a:xfrm>
          <a:prstGeom prst="line">
            <a:avLst/>
          </a:prstGeom>
          <a:ln w="15875">
            <a:solidFill>
              <a:srgbClr val="8991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bject 3"/>
          <p:cNvSpPr/>
          <p:nvPr userDrawn="1"/>
        </p:nvSpPr>
        <p:spPr>
          <a:xfrm>
            <a:off x="1164804" y="6343650"/>
            <a:ext cx="291600" cy="291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618129" y="6311900"/>
            <a:ext cx="8991599" cy="409575"/>
          </a:xfrm>
        </p:spPr>
        <p:txBody>
          <a:bodyPr/>
          <a:lstStyle>
            <a:lvl1pPr algn="l">
              <a:defRPr/>
            </a:lvl1pPr>
          </a:lstStyle>
          <a:p>
            <a:endParaRPr lang="ru-RU" dirty="0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771453" y="6311900"/>
            <a:ext cx="649941" cy="409575"/>
          </a:xfrm>
        </p:spPr>
        <p:txBody>
          <a:bodyPr/>
          <a:lstStyle/>
          <a:p>
            <a:fld id="{3A3280F3-964D-0446-A13C-51129EE2564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" name="Диаграмма 3"/>
          <p:cNvSpPr>
            <a:spLocks noGrp="1"/>
          </p:cNvSpPr>
          <p:nvPr>
            <p:ph type="chart" sz="quarter" idx="13"/>
          </p:nvPr>
        </p:nvSpPr>
        <p:spPr>
          <a:xfrm>
            <a:off x="1031875" y="1233488"/>
            <a:ext cx="10823575" cy="4454931"/>
          </a:xfrm>
        </p:spPr>
        <p:txBody>
          <a:bodyPr/>
          <a:lstStyle/>
          <a:p>
            <a:r>
              <a:rPr lang="ru-RU"/>
              <a:t>Вставка диаграммы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1031874" y="343859"/>
            <a:ext cx="10823575" cy="676866"/>
          </a:xfrm>
        </p:spPr>
        <p:txBody>
          <a:bodyPr>
            <a:normAutofit/>
          </a:bodyPr>
          <a:lstStyle>
            <a:lvl1pPr>
              <a:defRPr sz="2800" baseline="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График на темном слайде</a:t>
            </a:r>
          </a:p>
        </p:txBody>
      </p:sp>
    </p:spTree>
    <p:extLst>
      <p:ext uri="{BB962C8B-B14F-4D97-AF65-F5344CB8AC3E}">
        <p14:creationId xmlns:p14="http://schemas.microsoft.com/office/powerpoint/2010/main" val="16412308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График + структура инф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618129" y="6311900"/>
            <a:ext cx="8991599" cy="409575"/>
          </a:xfrm>
        </p:spPr>
        <p:txBody>
          <a:bodyPr/>
          <a:lstStyle>
            <a:lvl1pPr algn="l">
              <a:defRPr/>
            </a:lvl1pPr>
          </a:lstStyle>
          <a:p>
            <a:endParaRPr lang="ru-RU" dirty="0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771453" y="6311900"/>
            <a:ext cx="649941" cy="409575"/>
          </a:xfrm>
        </p:spPr>
        <p:txBody>
          <a:bodyPr/>
          <a:lstStyle/>
          <a:p>
            <a:fld id="{3A3280F3-964D-0446-A13C-51129EE2564A}" type="slidenum">
              <a:rPr lang="ru-RU" smtClean="0"/>
              <a:t>‹#›</a:t>
            </a:fld>
            <a:endParaRPr lang="ru-RU" dirty="0"/>
          </a:p>
        </p:txBody>
      </p:sp>
      <p:graphicFrame>
        <p:nvGraphicFramePr>
          <p:cNvPr id="73" name="Таблица 72">
            <a:extLst>
              <a:ext uri="{FF2B5EF4-FFF2-40B4-BE49-F238E27FC236}">
                <a16:creationId xmlns:a16="http://schemas.microsoft.com/office/drawing/2014/main" id="{2739D2EE-65DE-48A8-B3CB-270276FD2437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53968815"/>
              </p:ext>
            </p:extLst>
          </p:nvPr>
        </p:nvGraphicFramePr>
        <p:xfrm>
          <a:off x="2393557" y="-16015892"/>
          <a:ext cx="2117915" cy="20839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17915">
                  <a:extLst>
                    <a:ext uri="{9D8B030D-6E8A-4147-A177-3AD203B41FA5}">
                      <a16:colId xmlns:a16="http://schemas.microsoft.com/office/drawing/2014/main" val="78508621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ru-RU" sz="1400" dirty="0">
                          <a:solidFill>
                            <a:srgbClr val="21ECE0"/>
                          </a:solidFill>
                          <a:latin typeface="Arial" pitchFamily="34" charset="0"/>
                          <a:cs typeface="Arial" pitchFamily="34" charset="0"/>
                        </a:rPr>
                        <a:t>Мероприятия</a:t>
                      </a:r>
                    </a:p>
                  </a:txBody>
                  <a:tcPr marL="69945" marR="69945" marT="34973" marB="3497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76482297"/>
                  </a:ext>
                </a:extLst>
              </a:tr>
              <a:tr h="103899"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Пленарные</a:t>
                      </a: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br>
                        <a:rPr lang="ru-RU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заседания</a:t>
                      </a:r>
                      <a:endParaRPr lang="ru-RU" sz="11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9945" marR="69945" marT="34973" marB="349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2239460"/>
                  </a:ext>
                </a:extLst>
              </a:tr>
              <a:tr h="225522"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Заседания</a:t>
                      </a:r>
                      <a:b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комитетов </a:t>
                      </a:r>
                      <a:b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и подкомитетов</a:t>
                      </a:r>
                    </a:p>
                  </a:txBody>
                  <a:tcPr marL="69945" marR="69945" marT="34973" marB="349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96238626"/>
                  </a:ext>
                </a:extLst>
              </a:tr>
              <a:tr h="216885">
                <a:tc>
                  <a:txBody>
                    <a:bodyPr/>
                    <a:lstStyle/>
                    <a:p>
                      <a:pPr algn="r"/>
                      <a:r>
                        <a:rPr lang="ru-RU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Заседаний</a:t>
                      </a:r>
                      <a:br>
                        <a:rPr lang="ru-RU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</a:br>
                      <a:r>
                        <a:rPr lang="ru-RU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«круглых столов» </a:t>
                      </a:r>
                      <a:br>
                        <a:rPr lang="ru-RU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</a:br>
                      <a:r>
                        <a:rPr lang="ru-RU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 «парламентских слушаний»</a:t>
                      </a:r>
                      <a:endParaRPr lang="ru-RU" sz="11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9945" marR="69945" marT="34973" marB="349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4185684"/>
                  </a:ext>
                </a:extLst>
              </a:tr>
              <a:tr h="249720"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Иные мероприятия</a:t>
                      </a:r>
                    </a:p>
                  </a:txBody>
                  <a:tcPr marL="69945" marR="69945" marT="34973" marB="349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47915290"/>
                  </a:ext>
                </a:extLst>
              </a:tr>
            </a:tbl>
          </a:graphicData>
        </a:graphic>
      </p:graphicFrame>
      <p:pic>
        <p:nvPicPr>
          <p:cNvPr id="110" name="Рисунок 10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898" y="6343650"/>
            <a:ext cx="292506" cy="292506"/>
          </a:xfrm>
          <a:prstGeom prst="rect">
            <a:avLst/>
          </a:prstGeom>
        </p:spPr>
      </p:pic>
      <p:cxnSp>
        <p:nvCxnSpPr>
          <p:cNvPr id="111" name="Прямая соединительная линия 110"/>
          <p:cNvCxnSpPr/>
          <p:nvPr userDrawn="1"/>
        </p:nvCxnSpPr>
        <p:spPr>
          <a:xfrm>
            <a:off x="1140282" y="6124776"/>
            <a:ext cx="10626338" cy="0"/>
          </a:xfrm>
          <a:prstGeom prst="line">
            <a:avLst/>
          </a:prstGeom>
          <a:ln w="15875">
            <a:solidFill>
              <a:srgbClr val="8991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Диаграмма 3"/>
          <p:cNvSpPr>
            <a:spLocks noGrp="1"/>
          </p:cNvSpPr>
          <p:nvPr>
            <p:ph type="chart" sz="quarter" idx="13"/>
          </p:nvPr>
        </p:nvSpPr>
        <p:spPr>
          <a:xfrm>
            <a:off x="1050925" y="1258888"/>
            <a:ext cx="4637088" cy="4121187"/>
          </a:xfrm>
        </p:spPr>
        <p:txBody>
          <a:bodyPr/>
          <a:lstStyle/>
          <a:p>
            <a:r>
              <a:rPr lang="ru-RU"/>
              <a:t>Вставка диаграммы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>
          <a:xfrm>
            <a:off x="6084286" y="1248698"/>
            <a:ext cx="2952328" cy="126058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6" name="Объект 7"/>
          <p:cNvSpPr>
            <a:spLocks noGrp="1"/>
          </p:cNvSpPr>
          <p:nvPr>
            <p:ph sz="quarter" idx="15"/>
          </p:nvPr>
        </p:nvSpPr>
        <p:spPr>
          <a:xfrm>
            <a:off x="9133564" y="1248698"/>
            <a:ext cx="2952328" cy="126058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1050925" y="365126"/>
            <a:ext cx="10815010" cy="644967"/>
          </a:xfrm>
        </p:spPr>
        <p:txBody>
          <a:bodyPr>
            <a:normAutofit/>
          </a:bodyPr>
          <a:lstStyle>
            <a:lvl1pPr>
              <a:defRPr sz="2800" baseline="0"/>
            </a:lvl1pPr>
          </a:lstStyle>
          <a:p>
            <a:r>
              <a:rPr lang="ru-RU" dirty="0"/>
              <a:t>График и цифры</a:t>
            </a:r>
          </a:p>
        </p:txBody>
      </p:sp>
      <p:sp>
        <p:nvSpPr>
          <p:cNvPr id="15" name="Объект 7"/>
          <p:cNvSpPr>
            <a:spLocks noGrp="1"/>
          </p:cNvSpPr>
          <p:nvPr>
            <p:ph sz="quarter" idx="16"/>
          </p:nvPr>
        </p:nvSpPr>
        <p:spPr>
          <a:xfrm>
            <a:off x="6084286" y="2694726"/>
            <a:ext cx="2952328" cy="126058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Объект 7"/>
          <p:cNvSpPr>
            <a:spLocks noGrp="1"/>
          </p:cNvSpPr>
          <p:nvPr>
            <p:ph sz="quarter" idx="17"/>
          </p:nvPr>
        </p:nvSpPr>
        <p:spPr>
          <a:xfrm>
            <a:off x="9133564" y="2694726"/>
            <a:ext cx="2952328" cy="126058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Объект 7"/>
          <p:cNvSpPr>
            <a:spLocks noGrp="1"/>
          </p:cNvSpPr>
          <p:nvPr>
            <p:ph sz="quarter" idx="18"/>
          </p:nvPr>
        </p:nvSpPr>
        <p:spPr>
          <a:xfrm>
            <a:off x="6084286" y="4119489"/>
            <a:ext cx="2952328" cy="126058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Объект 7"/>
          <p:cNvSpPr>
            <a:spLocks noGrp="1"/>
          </p:cNvSpPr>
          <p:nvPr>
            <p:ph sz="quarter" idx="19"/>
          </p:nvPr>
        </p:nvSpPr>
        <p:spPr>
          <a:xfrm>
            <a:off x="9133564" y="4119489"/>
            <a:ext cx="2952328" cy="126058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72134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BEE276AE-3809-46D7-BDCB-BAE7114B2390}"/>
              </a:ext>
            </a:extLst>
          </p:cNvPr>
          <p:cNvSpPr/>
          <p:nvPr userDrawn="1"/>
        </p:nvSpPr>
        <p:spPr>
          <a:xfrm>
            <a:off x="3427871" y="4776215"/>
            <a:ext cx="533625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Департамент пресс-службы и информации</a:t>
            </a:r>
            <a:b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Счетной палаты </a:t>
            </a:r>
            <a:r>
              <a:rPr lang="ru-RU" sz="22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31443985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8CBA09E-664D-42AC-81A8-E6756A655750}"/>
              </a:ext>
            </a:extLst>
          </p:cNvPr>
          <p:cNvSpPr/>
          <p:nvPr userDrawn="1"/>
        </p:nvSpPr>
        <p:spPr>
          <a:xfrm>
            <a:off x="0" y="1539433"/>
            <a:ext cx="8866207" cy="53185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82CAE461-C0B1-40CE-96C7-BF817A2EA31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1995" cy="6857999"/>
          </a:xfrm>
          <a:custGeom>
            <a:avLst/>
            <a:gdLst>
              <a:gd name="connsiteX0" fmla="*/ 0 w 12191995"/>
              <a:gd name="connsiteY0" fmla="*/ 0 h 6857999"/>
              <a:gd name="connsiteX1" fmla="*/ 12191995 w 12191995"/>
              <a:gd name="connsiteY1" fmla="*/ 0 h 6857999"/>
              <a:gd name="connsiteX2" fmla="*/ 12191995 w 12191995"/>
              <a:gd name="connsiteY2" fmla="*/ 6857999 h 6857999"/>
              <a:gd name="connsiteX3" fmla="*/ 8866207 w 12191995"/>
              <a:gd name="connsiteY3" fmla="*/ 6857999 h 6857999"/>
              <a:gd name="connsiteX4" fmla="*/ 8866207 w 12191995"/>
              <a:gd name="connsiteY4" fmla="*/ 1539432 h 6857999"/>
              <a:gd name="connsiteX5" fmla="*/ 0 w 12191995"/>
              <a:gd name="connsiteY5" fmla="*/ 153943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5" h="6857999">
                <a:moveTo>
                  <a:pt x="0" y="0"/>
                </a:moveTo>
                <a:lnTo>
                  <a:pt x="12191995" y="0"/>
                </a:lnTo>
                <a:lnTo>
                  <a:pt x="12191995" y="6857999"/>
                </a:lnTo>
                <a:lnTo>
                  <a:pt x="8866207" y="6857999"/>
                </a:lnTo>
                <a:lnTo>
                  <a:pt x="8866207" y="1539432"/>
                </a:lnTo>
                <a:lnTo>
                  <a:pt x="0" y="15394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A99C074-A230-B944-8FEA-870A76765C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199" y="2002421"/>
            <a:ext cx="7252505" cy="891250"/>
          </a:xfrm>
        </p:spPr>
        <p:txBody>
          <a:bodyPr rtlCol="0" anchor="t">
            <a:no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 noProof="0"/>
              <a:t>ЗАГОЛОВОК СЛАЙДА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1221857D-ECFA-4D4D-91DF-E365007915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3090444"/>
            <a:ext cx="7252504" cy="338549"/>
          </a:xfrm>
        </p:spPr>
        <p:txBody>
          <a:bodyPr rtlCol="0">
            <a:normAutofit/>
          </a:bodyPr>
          <a:lstStyle>
            <a:lvl1pPr marL="0" indent="0">
              <a:buNone/>
              <a:defRPr sz="1600" spc="3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МЕСТО ДЛЯ ПОДЗАГОЛОВКА</a:t>
            </a:r>
          </a:p>
        </p:txBody>
      </p:sp>
      <p:sp>
        <p:nvSpPr>
          <p:cNvPr id="5" name="Фигура 62">
            <a:extLst>
              <a:ext uri="{FF2B5EF4-FFF2-40B4-BE49-F238E27FC236}">
                <a16:creationId xmlns:a16="http://schemas.microsoft.com/office/drawing/2014/main" id="{E1A23DB6-E067-4A30-8C4B-98B452428518}"/>
              </a:ext>
            </a:extLst>
          </p:cNvPr>
          <p:cNvSpPr/>
          <p:nvPr userDrawn="1"/>
        </p:nvSpPr>
        <p:spPr>
          <a:xfrm rot="16200000" flipV="1">
            <a:off x="1094402" y="1819845"/>
            <a:ext cx="1" cy="2188805"/>
          </a:xfrm>
          <a:prstGeom prst="line">
            <a:avLst/>
          </a:prstGeom>
          <a:ln w="25400">
            <a:solidFill>
              <a:schemeClr val="bg1"/>
            </a:solidFill>
            <a:miter lim="400000"/>
          </a:ln>
        </p:spPr>
        <p:txBody>
          <a:bodyPr lIns="19050" tIns="19050" rIns="19050" bIns="19050" rtlCol="0" anchor="ctr"/>
          <a:lstStyle/>
          <a:p>
            <a:pPr algn="ctr" rtl="0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ru-RU" sz="1500" noProof="0"/>
          </a:p>
        </p:txBody>
      </p:sp>
    </p:spTree>
    <p:extLst>
      <p:ext uri="{BB962C8B-B14F-4D97-AF65-F5344CB8AC3E}">
        <p14:creationId xmlns:p14="http://schemas.microsoft.com/office/powerpoint/2010/main" val="25949846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8CBA09E-664D-42AC-81A8-E6756A655750}"/>
              </a:ext>
            </a:extLst>
          </p:cNvPr>
          <p:cNvSpPr/>
          <p:nvPr userDrawn="1"/>
        </p:nvSpPr>
        <p:spPr>
          <a:xfrm>
            <a:off x="-1" y="1539432"/>
            <a:ext cx="8866207" cy="53185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82CAE461-C0B1-40CE-96C7-BF817A2EA31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1995" cy="6857999"/>
          </a:xfrm>
          <a:custGeom>
            <a:avLst/>
            <a:gdLst>
              <a:gd name="connsiteX0" fmla="*/ 0 w 12191995"/>
              <a:gd name="connsiteY0" fmla="*/ 0 h 6857999"/>
              <a:gd name="connsiteX1" fmla="*/ 12191995 w 12191995"/>
              <a:gd name="connsiteY1" fmla="*/ 0 h 6857999"/>
              <a:gd name="connsiteX2" fmla="*/ 12191995 w 12191995"/>
              <a:gd name="connsiteY2" fmla="*/ 6857999 h 6857999"/>
              <a:gd name="connsiteX3" fmla="*/ 8866207 w 12191995"/>
              <a:gd name="connsiteY3" fmla="*/ 6857999 h 6857999"/>
              <a:gd name="connsiteX4" fmla="*/ 8866207 w 12191995"/>
              <a:gd name="connsiteY4" fmla="*/ 1539432 h 6857999"/>
              <a:gd name="connsiteX5" fmla="*/ 0 w 12191995"/>
              <a:gd name="connsiteY5" fmla="*/ 153943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5" h="6857999">
                <a:moveTo>
                  <a:pt x="0" y="0"/>
                </a:moveTo>
                <a:lnTo>
                  <a:pt x="12191995" y="0"/>
                </a:lnTo>
                <a:lnTo>
                  <a:pt x="12191995" y="6857999"/>
                </a:lnTo>
                <a:lnTo>
                  <a:pt x="8866207" y="6857999"/>
                </a:lnTo>
                <a:lnTo>
                  <a:pt x="8866207" y="1539432"/>
                </a:lnTo>
                <a:lnTo>
                  <a:pt x="0" y="15394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A99C074-A230-B944-8FEA-870A76765C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199" y="2002421"/>
            <a:ext cx="7252505" cy="891250"/>
          </a:xfrm>
        </p:spPr>
        <p:txBody>
          <a:bodyPr rtlCol="0" anchor="t">
            <a:no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 noProof="0"/>
              <a:t>СПАСИБО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1221857D-ECFA-4D4D-91DF-E365007915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3090444"/>
            <a:ext cx="7252504" cy="338549"/>
          </a:xfrm>
        </p:spPr>
        <p:txBody>
          <a:bodyPr rtlCol="0">
            <a:normAutofit/>
          </a:bodyPr>
          <a:lstStyle>
            <a:lvl1pPr marL="0" indent="0">
              <a:buNone/>
              <a:defRPr sz="1600" spc="3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 dirty="0"/>
              <a:t>WWW.ИМЯСАЙТА.COM</a:t>
            </a:r>
          </a:p>
        </p:txBody>
      </p:sp>
      <p:sp>
        <p:nvSpPr>
          <p:cNvPr id="5" name="Фигура 62">
            <a:extLst>
              <a:ext uri="{FF2B5EF4-FFF2-40B4-BE49-F238E27FC236}">
                <a16:creationId xmlns:a16="http://schemas.microsoft.com/office/drawing/2014/main" id="{E1A23DB6-E067-4A30-8C4B-98B452428518}"/>
              </a:ext>
            </a:extLst>
          </p:cNvPr>
          <p:cNvSpPr/>
          <p:nvPr userDrawn="1"/>
        </p:nvSpPr>
        <p:spPr>
          <a:xfrm rot="16200000" flipV="1">
            <a:off x="1094402" y="1819845"/>
            <a:ext cx="1" cy="2188805"/>
          </a:xfrm>
          <a:prstGeom prst="line">
            <a:avLst/>
          </a:prstGeom>
          <a:ln w="25400">
            <a:solidFill>
              <a:schemeClr val="bg1"/>
            </a:solidFill>
            <a:miter lim="400000"/>
          </a:ln>
        </p:spPr>
        <p:txBody>
          <a:bodyPr lIns="19050" tIns="19050" rIns="19050" bIns="19050" rtlCol="0" anchor="ctr"/>
          <a:lstStyle/>
          <a:p>
            <a:pPr algn="ctr" rtl="0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ru-RU" sz="1500" noProof="0"/>
          </a:p>
        </p:txBody>
      </p:sp>
    </p:spTree>
    <p:extLst>
      <p:ext uri="{BB962C8B-B14F-4D97-AF65-F5344CB8AC3E}">
        <p14:creationId xmlns:p14="http://schemas.microsoft.com/office/powerpoint/2010/main" val="34082605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 с изображением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8CBA09E-664D-42AC-81A8-E6756A655750}"/>
              </a:ext>
            </a:extLst>
          </p:cNvPr>
          <p:cNvSpPr/>
          <p:nvPr userDrawn="1"/>
        </p:nvSpPr>
        <p:spPr>
          <a:xfrm>
            <a:off x="0" y="1539433"/>
            <a:ext cx="8866207" cy="53185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82CAE461-C0B1-40CE-96C7-BF817A2EA31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1995" cy="6857999"/>
          </a:xfrm>
          <a:custGeom>
            <a:avLst/>
            <a:gdLst>
              <a:gd name="connsiteX0" fmla="*/ 0 w 12191995"/>
              <a:gd name="connsiteY0" fmla="*/ 0 h 6857999"/>
              <a:gd name="connsiteX1" fmla="*/ 12191995 w 12191995"/>
              <a:gd name="connsiteY1" fmla="*/ 0 h 6857999"/>
              <a:gd name="connsiteX2" fmla="*/ 12191995 w 12191995"/>
              <a:gd name="connsiteY2" fmla="*/ 6857999 h 6857999"/>
              <a:gd name="connsiteX3" fmla="*/ 8866207 w 12191995"/>
              <a:gd name="connsiteY3" fmla="*/ 6857999 h 6857999"/>
              <a:gd name="connsiteX4" fmla="*/ 8866207 w 12191995"/>
              <a:gd name="connsiteY4" fmla="*/ 1539432 h 6857999"/>
              <a:gd name="connsiteX5" fmla="*/ 0 w 12191995"/>
              <a:gd name="connsiteY5" fmla="*/ 153943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5" h="6857999">
                <a:moveTo>
                  <a:pt x="0" y="0"/>
                </a:moveTo>
                <a:lnTo>
                  <a:pt x="12191995" y="0"/>
                </a:lnTo>
                <a:lnTo>
                  <a:pt x="12191995" y="6857999"/>
                </a:lnTo>
                <a:lnTo>
                  <a:pt x="8866207" y="6857999"/>
                </a:lnTo>
                <a:lnTo>
                  <a:pt x="8866207" y="1539432"/>
                </a:lnTo>
                <a:lnTo>
                  <a:pt x="0" y="15394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A99C074-A230-B944-8FEA-870A76765C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199" y="2002421"/>
            <a:ext cx="7252505" cy="891250"/>
          </a:xfrm>
        </p:spPr>
        <p:txBody>
          <a:bodyPr rtlCol="0" anchor="t">
            <a:no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 noProof="0"/>
              <a:t>ЗАГОЛОВОК СЛАЙДА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1221857D-ECFA-4D4D-91DF-E365007915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3090444"/>
            <a:ext cx="7252504" cy="338549"/>
          </a:xfrm>
        </p:spPr>
        <p:txBody>
          <a:bodyPr rtlCol="0">
            <a:normAutofit/>
          </a:bodyPr>
          <a:lstStyle>
            <a:lvl1pPr marL="0" indent="0">
              <a:buNone/>
              <a:defRPr sz="1600" spc="3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МЕСТО ДЛЯ ПОДЗАГОЛОВКА</a:t>
            </a:r>
          </a:p>
        </p:txBody>
      </p:sp>
      <p:sp>
        <p:nvSpPr>
          <p:cNvPr id="5" name="Фигура 62">
            <a:extLst>
              <a:ext uri="{FF2B5EF4-FFF2-40B4-BE49-F238E27FC236}">
                <a16:creationId xmlns:a16="http://schemas.microsoft.com/office/drawing/2014/main" id="{E1A23DB6-E067-4A30-8C4B-98B452428518}"/>
              </a:ext>
            </a:extLst>
          </p:cNvPr>
          <p:cNvSpPr/>
          <p:nvPr userDrawn="1"/>
        </p:nvSpPr>
        <p:spPr>
          <a:xfrm rot="16200000" flipV="1">
            <a:off x="1094402" y="1819845"/>
            <a:ext cx="1" cy="2188805"/>
          </a:xfrm>
          <a:prstGeom prst="line">
            <a:avLst/>
          </a:prstGeom>
          <a:ln w="25400">
            <a:solidFill>
              <a:schemeClr val="bg1"/>
            </a:solidFill>
            <a:miter lim="400000"/>
          </a:ln>
        </p:spPr>
        <p:txBody>
          <a:bodyPr lIns="19050" tIns="19050" rIns="19050" bIns="19050" rtlCol="0" anchor="ctr"/>
          <a:lstStyle/>
          <a:p>
            <a:pPr algn="ctr" rtl="0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ru-RU" sz="1500" noProof="0"/>
          </a:p>
        </p:txBody>
      </p:sp>
    </p:spTree>
    <p:extLst>
      <p:ext uri="{BB962C8B-B14F-4D97-AF65-F5344CB8AC3E}">
        <p14:creationId xmlns:p14="http://schemas.microsoft.com/office/powerpoint/2010/main" val="32204852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 с изображением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A99C074-A230-B944-8FEA-870A76765C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199" y="578736"/>
            <a:ext cx="7252505" cy="891250"/>
          </a:xfrm>
        </p:spPr>
        <p:txBody>
          <a:bodyPr rtlCol="0" anchor="t">
            <a:no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 noProof="0"/>
              <a:t>ЗАГОЛОВОК СЛАЙДА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1221857D-ECFA-4D4D-91DF-E365007915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1666759"/>
            <a:ext cx="7252504" cy="338549"/>
          </a:xfrm>
        </p:spPr>
        <p:txBody>
          <a:bodyPr rtlCol="0">
            <a:normAutofit/>
          </a:bodyPr>
          <a:lstStyle>
            <a:lvl1pPr marL="0" indent="0">
              <a:buNone/>
              <a:defRPr sz="1600" spc="3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МЕСТО ДЛЯ ПОДЗАГОЛОВКА</a:t>
            </a:r>
          </a:p>
        </p:txBody>
      </p:sp>
      <p:sp>
        <p:nvSpPr>
          <p:cNvPr id="5" name="Фигура 62">
            <a:extLst>
              <a:ext uri="{FF2B5EF4-FFF2-40B4-BE49-F238E27FC236}">
                <a16:creationId xmlns:a16="http://schemas.microsoft.com/office/drawing/2014/main" id="{E1A23DB6-E067-4A30-8C4B-98B452428518}"/>
              </a:ext>
            </a:extLst>
          </p:cNvPr>
          <p:cNvSpPr/>
          <p:nvPr userDrawn="1"/>
        </p:nvSpPr>
        <p:spPr>
          <a:xfrm rot="16200000" flipV="1">
            <a:off x="1094402" y="396160"/>
            <a:ext cx="1" cy="2188805"/>
          </a:xfrm>
          <a:prstGeom prst="line">
            <a:avLst/>
          </a:prstGeom>
          <a:ln w="25400">
            <a:solidFill>
              <a:schemeClr val="bg1"/>
            </a:solidFill>
            <a:miter lim="400000"/>
          </a:ln>
        </p:spPr>
        <p:txBody>
          <a:bodyPr lIns="19050" tIns="19050" rIns="19050" bIns="19050" rtlCol="0" anchor="ctr"/>
          <a:lstStyle/>
          <a:p>
            <a:pPr algn="ctr" rtl="0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ru-RU" sz="1500" noProof="0"/>
          </a:p>
        </p:txBody>
      </p:sp>
      <p:sp>
        <p:nvSpPr>
          <p:cNvPr id="20" name="Рисунок 4">
            <a:extLst>
              <a:ext uri="{FF2B5EF4-FFF2-40B4-BE49-F238E27FC236}">
                <a16:creationId xmlns:a16="http://schemas.microsoft.com/office/drawing/2014/main" id="{99E7C9A1-D1C2-4923-B0AE-127044646A0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866207" y="0"/>
            <a:ext cx="3325792" cy="6858000"/>
          </a:xfrm>
          <a:solidFill>
            <a:schemeClr val="bg1"/>
          </a:solidFill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23296283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 слайда с изображением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E919B9B-5D3F-4FF0-A499-8925E9560B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199" y="2708475"/>
            <a:ext cx="7252505" cy="891250"/>
          </a:xfrm>
        </p:spPr>
        <p:txBody>
          <a:bodyPr rtlCol="0" anchor="t">
            <a:no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 noProof="0"/>
              <a:t>ЗАГОЛОВОК СЛАЙДА</a:t>
            </a:r>
          </a:p>
        </p:txBody>
      </p:sp>
      <p:sp>
        <p:nvSpPr>
          <p:cNvPr id="9" name="Текст 12">
            <a:extLst>
              <a:ext uri="{FF2B5EF4-FFF2-40B4-BE49-F238E27FC236}">
                <a16:creationId xmlns:a16="http://schemas.microsoft.com/office/drawing/2014/main" id="{89A80859-BDA6-44AA-A750-4E06108B9B2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3796498"/>
            <a:ext cx="7252504" cy="338549"/>
          </a:xfrm>
        </p:spPr>
        <p:txBody>
          <a:bodyPr rtlCol="0">
            <a:normAutofit/>
          </a:bodyPr>
          <a:lstStyle>
            <a:lvl1pPr marL="0" indent="0">
              <a:buNone/>
              <a:defRPr sz="1600" spc="3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МЕСТО ДЛЯ ПОДЗАГОЛОВКА</a:t>
            </a:r>
          </a:p>
        </p:txBody>
      </p:sp>
      <p:sp>
        <p:nvSpPr>
          <p:cNvPr id="10" name="Фигура 62">
            <a:extLst>
              <a:ext uri="{FF2B5EF4-FFF2-40B4-BE49-F238E27FC236}">
                <a16:creationId xmlns:a16="http://schemas.microsoft.com/office/drawing/2014/main" id="{171AB7B1-2963-43C8-84A5-2FCF188ACF42}"/>
              </a:ext>
            </a:extLst>
          </p:cNvPr>
          <p:cNvSpPr/>
          <p:nvPr userDrawn="1"/>
        </p:nvSpPr>
        <p:spPr>
          <a:xfrm rot="16200000" flipV="1">
            <a:off x="1094402" y="2525899"/>
            <a:ext cx="1" cy="2188805"/>
          </a:xfrm>
          <a:prstGeom prst="line">
            <a:avLst/>
          </a:prstGeom>
          <a:ln w="25400">
            <a:solidFill>
              <a:schemeClr val="bg1"/>
            </a:solidFill>
            <a:miter lim="400000"/>
          </a:ln>
        </p:spPr>
        <p:txBody>
          <a:bodyPr lIns="19050" tIns="19050" rIns="19050" bIns="19050" rtlCol="0" anchor="ctr"/>
          <a:lstStyle/>
          <a:p>
            <a:pPr algn="ctr" rtl="0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ru-RU" sz="1500" noProof="0"/>
          </a:p>
        </p:txBody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DAA0C5BA-C2D3-4A68-8EDE-1831408789D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1933381"/>
              <a:gd name="connsiteY0" fmla="*/ 0 h 6858000"/>
              <a:gd name="connsiteX1" fmla="*/ 11933381 w 11933381"/>
              <a:gd name="connsiteY1" fmla="*/ 0 h 6858000"/>
              <a:gd name="connsiteX2" fmla="*/ 11933381 w 11933381"/>
              <a:gd name="connsiteY2" fmla="*/ 6858000 h 6858000"/>
              <a:gd name="connsiteX3" fmla="*/ 0 w 11933381"/>
              <a:gd name="connsiteY3" fmla="*/ 6858000 h 6858000"/>
              <a:gd name="connsiteX4" fmla="*/ 0 w 11933381"/>
              <a:gd name="connsiteY4" fmla="*/ 5854361 h 6858000"/>
              <a:gd name="connsiteX5" fmla="*/ 8109878 w 11933381"/>
              <a:gd name="connsiteY5" fmla="*/ 5854361 h 6858000"/>
              <a:gd name="connsiteX6" fmla="*/ 8109878 w 11933381"/>
              <a:gd name="connsiteY6" fmla="*/ 1949923 h 6858000"/>
              <a:gd name="connsiteX7" fmla="*/ 0 w 11933381"/>
              <a:gd name="connsiteY7" fmla="*/ 194992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33381" h="6858000">
                <a:moveTo>
                  <a:pt x="0" y="0"/>
                </a:moveTo>
                <a:lnTo>
                  <a:pt x="11933381" y="0"/>
                </a:lnTo>
                <a:lnTo>
                  <a:pt x="11933381" y="6858000"/>
                </a:lnTo>
                <a:lnTo>
                  <a:pt x="0" y="6858000"/>
                </a:lnTo>
                <a:lnTo>
                  <a:pt x="0" y="5854361"/>
                </a:lnTo>
                <a:lnTo>
                  <a:pt x="8109878" y="5854361"/>
                </a:lnTo>
                <a:lnTo>
                  <a:pt x="8109878" y="1949923"/>
                </a:lnTo>
                <a:lnTo>
                  <a:pt x="0" y="1949923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751096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Список, 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045224" y="365125"/>
            <a:ext cx="10798844" cy="1325563"/>
          </a:xfrm>
        </p:spPr>
        <p:txBody>
          <a:bodyPr/>
          <a:lstStyle>
            <a:lvl1pPr>
              <a:defRPr sz="4400">
                <a:latin typeface="+mj-lt"/>
              </a:defRPr>
            </a:lvl1pPr>
          </a:lstStyle>
          <a:p>
            <a:pPr>
              <a:lnSpc>
                <a:spcPts val="5000"/>
              </a:lnSpc>
            </a:pPr>
            <a:r>
              <a:rPr lang="ru-RU" sz="3600" dirty="0">
                <a:solidFill>
                  <a:srgbClr val="030829"/>
                </a:solidFill>
                <a:latin typeface="TT Jenevers" panose="02000505070000020003" pitchFamily="2" charset="0"/>
              </a:rPr>
              <a:t>Маркированный список</a:t>
            </a:r>
            <a:endParaRPr lang="en-US" sz="3600" dirty="0">
              <a:solidFill>
                <a:srgbClr val="030829"/>
              </a:solidFill>
              <a:latin typeface="TT Jenever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1045224" y="1967023"/>
            <a:ext cx="10798844" cy="3648773"/>
          </a:xfrm>
        </p:spPr>
        <p:txBody>
          <a:bodyPr>
            <a:normAutofit/>
          </a:bodyPr>
          <a:lstStyle>
            <a:lvl2pPr marL="742950" indent="-285750" algn="l">
              <a:lnSpc>
                <a:spcPct val="150000"/>
              </a:lnSpc>
              <a:buFont typeface="Arial" pitchFamily="34" charset="0"/>
              <a:buChar char="•"/>
              <a:defRPr sz="1800">
                <a:latin typeface="Times New Roman" pitchFamily="18" charset="0"/>
                <a:cs typeface="Times New Roman" pitchFamily="18" charset="0"/>
              </a:defRPr>
            </a:lvl2pPr>
          </a:lstStyle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>
                <a:solidFill>
                  <a:srgbClr val="030829"/>
                </a:solidFill>
                <a:latin typeface="TT Jenevers Light" panose="02000505060000020003" pitchFamily="2" charset="0"/>
              </a:rPr>
              <a:t>Лаконичность  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>
                <a:solidFill>
                  <a:srgbClr val="030829"/>
                </a:solidFill>
                <a:latin typeface="TT Jenevers Light" panose="02000505060000020003" pitchFamily="2" charset="0"/>
              </a:rPr>
              <a:t>Строгость и стройность – отклонения возможны только в редких случаях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>
                <a:solidFill>
                  <a:srgbClr val="030829"/>
                </a:solidFill>
                <a:latin typeface="TT Jenevers Light" panose="02000505060000020003" pitchFamily="2" charset="0"/>
              </a:rPr>
              <a:t>Минимализм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>
                <a:solidFill>
                  <a:srgbClr val="030829"/>
                </a:solidFill>
                <a:latin typeface="TT Jenevers Light" panose="02000505060000020003" pitchFamily="2" charset="0"/>
              </a:rPr>
              <a:t>Воздушность и легкость 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>
                <a:solidFill>
                  <a:srgbClr val="030829"/>
                </a:solidFill>
                <a:latin typeface="TT Jenevers Light" panose="02000505060000020003" pitchFamily="2" charset="0"/>
              </a:rPr>
              <a:t>Акцентирование на важном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>
                <a:solidFill>
                  <a:srgbClr val="030829"/>
                </a:solidFill>
                <a:latin typeface="TT Jenevers Light" panose="02000505060000020003" pitchFamily="2" charset="0"/>
              </a:rPr>
              <a:t>Умеренность 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618129" y="6311900"/>
            <a:ext cx="8991599" cy="409575"/>
          </a:xfrm>
        </p:spPr>
        <p:txBody>
          <a:bodyPr/>
          <a:lstStyle>
            <a:lvl1pPr algn="l"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771453" y="6311900"/>
            <a:ext cx="649941" cy="409575"/>
          </a:xfrm>
        </p:spPr>
        <p:txBody>
          <a:bodyPr/>
          <a:lstStyle/>
          <a:p>
            <a:fld id="{3A3280F3-964D-0446-A13C-51129EE2564A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1140282" y="6124776"/>
            <a:ext cx="10626338" cy="511380"/>
            <a:chOff x="1140282" y="6124776"/>
            <a:chExt cx="10626338" cy="511380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3898" y="6343650"/>
              <a:ext cx="292506" cy="292506"/>
            </a:xfrm>
            <a:prstGeom prst="rect">
              <a:avLst/>
            </a:prstGeom>
          </p:spPr>
        </p:pic>
        <p:cxnSp>
          <p:nvCxnSpPr>
            <p:cNvPr id="11" name="Прямая соединительная линия 10"/>
            <p:cNvCxnSpPr/>
            <p:nvPr/>
          </p:nvCxnSpPr>
          <p:spPr>
            <a:xfrm>
              <a:off x="1140282" y="6124776"/>
              <a:ext cx="10626338" cy="0"/>
            </a:xfrm>
            <a:prstGeom prst="line">
              <a:avLst/>
            </a:prstGeom>
            <a:ln w="15875">
              <a:solidFill>
                <a:srgbClr val="8991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52432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азделитель слайда с изображением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D373C762-8092-4F49-BC46-91BCA0557F2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2430682 h 6858000"/>
              <a:gd name="connsiteX3" fmla="*/ 3823504 w 12191999"/>
              <a:gd name="connsiteY3" fmla="*/ 2430682 h 6858000"/>
              <a:gd name="connsiteX4" fmla="*/ 3823504 w 12191999"/>
              <a:gd name="connsiteY4" fmla="*/ 6335120 h 6858000"/>
              <a:gd name="connsiteX5" fmla="*/ 12191999 w 12191999"/>
              <a:gd name="connsiteY5" fmla="*/ 6335120 h 6858000"/>
              <a:gd name="connsiteX6" fmla="*/ 12191999 w 12191999"/>
              <a:gd name="connsiteY6" fmla="*/ 6858000 h 6858000"/>
              <a:gd name="connsiteX7" fmla="*/ 0 w 12191999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2430682"/>
                </a:lnTo>
                <a:lnTo>
                  <a:pt x="3823504" y="2430682"/>
                </a:lnTo>
                <a:lnTo>
                  <a:pt x="3823504" y="6335120"/>
                </a:lnTo>
                <a:lnTo>
                  <a:pt x="12191999" y="633512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E919B9B-5D3F-4FF0-A499-8925E9560B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3208" y="2870519"/>
            <a:ext cx="7252505" cy="891250"/>
          </a:xfrm>
        </p:spPr>
        <p:txBody>
          <a:bodyPr rtlCol="0" anchor="t">
            <a:no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 noProof="0"/>
              <a:t>ЗАГОЛОВОК СЛАЙДА</a:t>
            </a:r>
          </a:p>
        </p:txBody>
      </p:sp>
      <p:sp>
        <p:nvSpPr>
          <p:cNvPr id="9" name="Текст 12">
            <a:extLst>
              <a:ext uri="{FF2B5EF4-FFF2-40B4-BE49-F238E27FC236}">
                <a16:creationId xmlns:a16="http://schemas.microsoft.com/office/drawing/2014/main" id="{89A80859-BDA6-44AA-A750-4E06108B9B2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03209" y="3958542"/>
            <a:ext cx="7252504" cy="338549"/>
          </a:xfrm>
        </p:spPr>
        <p:txBody>
          <a:bodyPr rtlCol="0">
            <a:normAutofit/>
          </a:bodyPr>
          <a:lstStyle>
            <a:lvl1pPr marL="0" indent="0">
              <a:buNone/>
              <a:defRPr sz="1600" spc="3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МЕСТО ДЛЯ ПОДЗАГОЛОВКА</a:t>
            </a:r>
          </a:p>
        </p:txBody>
      </p:sp>
      <p:sp>
        <p:nvSpPr>
          <p:cNvPr id="10" name="Фигура 62">
            <a:extLst>
              <a:ext uri="{FF2B5EF4-FFF2-40B4-BE49-F238E27FC236}">
                <a16:creationId xmlns:a16="http://schemas.microsoft.com/office/drawing/2014/main" id="{171AB7B1-2963-43C8-84A5-2FCF188ACF42}"/>
              </a:ext>
            </a:extLst>
          </p:cNvPr>
          <p:cNvSpPr/>
          <p:nvPr userDrawn="1"/>
        </p:nvSpPr>
        <p:spPr>
          <a:xfrm rot="16200000" flipV="1">
            <a:off x="4788658" y="2817190"/>
            <a:ext cx="0" cy="1930310"/>
          </a:xfrm>
          <a:prstGeom prst="line">
            <a:avLst/>
          </a:prstGeom>
          <a:ln w="25400">
            <a:solidFill>
              <a:schemeClr val="bg1"/>
            </a:solidFill>
            <a:miter lim="400000"/>
          </a:ln>
        </p:spPr>
        <p:txBody>
          <a:bodyPr lIns="19050" tIns="19050" rIns="19050" bIns="19050" rtlCol="0" anchor="ctr"/>
          <a:lstStyle/>
          <a:p>
            <a:pPr algn="ctr" rtl="0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ru-RU" sz="1500" noProof="0"/>
          </a:p>
        </p:txBody>
      </p:sp>
    </p:spTree>
    <p:extLst>
      <p:ext uri="{BB962C8B-B14F-4D97-AF65-F5344CB8AC3E}">
        <p14:creationId xmlns:p14="http://schemas.microsoft.com/office/powerpoint/2010/main" val="40966616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 слайда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>
            <a:extLst>
              <a:ext uri="{FF2B5EF4-FFF2-40B4-BE49-F238E27FC236}">
                <a16:creationId xmlns:a16="http://schemas.microsoft.com/office/drawing/2014/main" id="{B652B907-27B2-46E0-B157-E5617EF0413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553196"/>
              <a:gd name="connsiteX1" fmla="*/ 12191999 w 12191999"/>
              <a:gd name="connsiteY1" fmla="*/ 0 h 6553196"/>
              <a:gd name="connsiteX2" fmla="*/ 12191999 w 12191999"/>
              <a:gd name="connsiteY2" fmla="*/ 6553196 h 6553196"/>
              <a:gd name="connsiteX3" fmla="*/ 9099630 w 12191999"/>
              <a:gd name="connsiteY3" fmla="*/ 6553196 h 6553196"/>
              <a:gd name="connsiteX4" fmla="*/ 9099630 w 12191999"/>
              <a:gd name="connsiteY4" fmla="*/ 2953562 h 6553196"/>
              <a:gd name="connsiteX5" fmla="*/ 731134 w 12191999"/>
              <a:gd name="connsiteY5" fmla="*/ 2953562 h 6553196"/>
              <a:gd name="connsiteX6" fmla="*/ 731134 w 12191999"/>
              <a:gd name="connsiteY6" fmla="*/ 6553196 h 6553196"/>
              <a:gd name="connsiteX7" fmla="*/ 0 w 12191999"/>
              <a:gd name="connsiteY7" fmla="*/ 6553196 h 6553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6553196">
                <a:moveTo>
                  <a:pt x="0" y="0"/>
                </a:moveTo>
                <a:lnTo>
                  <a:pt x="12191999" y="0"/>
                </a:lnTo>
                <a:lnTo>
                  <a:pt x="12191999" y="6553196"/>
                </a:lnTo>
                <a:lnTo>
                  <a:pt x="9099630" y="6553196"/>
                </a:lnTo>
                <a:lnTo>
                  <a:pt x="9099630" y="2953562"/>
                </a:lnTo>
                <a:lnTo>
                  <a:pt x="731134" y="2953562"/>
                </a:lnTo>
                <a:lnTo>
                  <a:pt x="731134" y="6553196"/>
                </a:lnTo>
                <a:lnTo>
                  <a:pt x="0" y="655319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>
            <a:noAutofit/>
          </a:bodyPr>
          <a:lstStyle>
            <a:lvl1pPr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81AEE170-55AC-411A-B257-BD682DE716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0164" y="3379810"/>
            <a:ext cx="7252505" cy="891250"/>
          </a:xfrm>
        </p:spPr>
        <p:txBody>
          <a:bodyPr rtlCol="0" anchor="t">
            <a:noAutofit/>
          </a:bodyPr>
          <a:lstStyle>
            <a:lvl1pPr algn="l"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 noProof="0"/>
              <a:t>ЗАГОЛОВОК СЛАЙДА</a:t>
            </a:r>
          </a:p>
        </p:txBody>
      </p:sp>
      <p:sp>
        <p:nvSpPr>
          <p:cNvPr id="8" name="Текст 12">
            <a:extLst>
              <a:ext uri="{FF2B5EF4-FFF2-40B4-BE49-F238E27FC236}">
                <a16:creationId xmlns:a16="http://schemas.microsoft.com/office/drawing/2014/main" id="{92D701DC-3803-4D06-BFB3-A9F78E4022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0165" y="4467833"/>
            <a:ext cx="7252504" cy="338549"/>
          </a:xfrm>
        </p:spPr>
        <p:txBody>
          <a:bodyPr rtlCol="0">
            <a:normAutofit/>
          </a:bodyPr>
          <a:lstStyle>
            <a:lvl1pPr marL="0" indent="0" algn="l">
              <a:buNone/>
              <a:defRPr sz="1600" spc="3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МЕСТО ДЛЯ ПОДЗАГОЛОВКА</a:t>
            </a:r>
          </a:p>
        </p:txBody>
      </p:sp>
      <p:sp>
        <p:nvSpPr>
          <p:cNvPr id="9" name="Фигура 62">
            <a:extLst>
              <a:ext uri="{FF2B5EF4-FFF2-40B4-BE49-F238E27FC236}">
                <a16:creationId xmlns:a16="http://schemas.microsoft.com/office/drawing/2014/main" id="{71FB5177-8D30-4482-99E2-8BFEB1D37D9E}"/>
              </a:ext>
            </a:extLst>
          </p:cNvPr>
          <p:cNvSpPr/>
          <p:nvPr userDrawn="1"/>
        </p:nvSpPr>
        <p:spPr>
          <a:xfrm rot="16200000" flipV="1">
            <a:off x="1285385" y="3006251"/>
            <a:ext cx="0" cy="2570770"/>
          </a:xfrm>
          <a:prstGeom prst="line">
            <a:avLst/>
          </a:prstGeom>
          <a:ln w="25400">
            <a:solidFill>
              <a:schemeClr val="bg1"/>
            </a:solidFill>
            <a:miter lim="400000"/>
          </a:ln>
        </p:spPr>
        <p:txBody>
          <a:bodyPr lIns="19050" tIns="19050" rIns="19050" bIns="19050" rtlCol="0" anchor="ctr"/>
          <a:lstStyle/>
          <a:p>
            <a:pPr algn="l" rtl="0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ru-RU" sz="1500" noProof="0"/>
          </a:p>
        </p:txBody>
      </p:sp>
    </p:spTree>
    <p:extLst>
      <p:ext uri="{BB962C8B-B14F-4D97-AF65-F5344CB8AC3E}">
        <p14:creationId xmlns:p14="http://schemas.microsoft.com/office/powerpoint/2010/main" val="696561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8AC775-D0E4-4AE8-B104-8AF0CC9954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6626" y="4867539"/>
            <a:ext cx="2275389" cy="1025525"/>
          </a:xfrm>
          <a:noFill/>
        </p:spPr>
        <p:txBody>
          <a:bodyPr vert="horz" lIns="0" tIns="45720" rIns="91440" bIns="0" rtlCol="0" anchor="b">
            <a:noAutofit/>
          </a:bodyPr>
          <a:lstStyle>
            <a:lvl1pPr>
              <a:defRPr lang="en-US" sz="5000" b="1">
                <a:solidFill>
                  <a:schemeClr val="tx2"/>
                </a:solidFill>
                <a:latin typeface="+mj-lt"/>
              </a:defRPr>
            </a:lvl1pPr>
          </a:lstStyle>
          <a:p>
            <a:pPr marL="0" lvl="0" rtl="0"/>
            <a:r>
              <a:rPr lang="ru-RU" noProof="0"/>
              <a:t>Повестка</a:t>
            </a:r>
          </a:p>
        </p:txBody>
      </p:sp>
      <p:sp>
        <p:nvSpPr>
          <p:cNvPr id="29" name="Рисунок 28">
            <a:extLst>
              <a:ext uri="{FF2B5EF4-FFF2-40B4-BE49-F238E27FC236}">
                <a16:creationId xmlns:a16="http://schemas.microsoft.com/office/drawing/2014/main" id="{AA648B5A-E380-4E42-882E-71EBF6838E2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34413" y="812800"/>
            <a:ext cx="3557587" cy="5232400"/>
          </a:xfr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32" name="Текст 30">
            <a:extLst>
              <a:ext uri="{FF2B5EF4-FFF2-40B4-BE49-F238E27FC236}">
                <a16:creationId xmlns:a16="http://schemas.microsoft.com/office/drawing/2014/main" id="{A0A47E85-3BCA-460F-8AB1-52D89AC152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55313" y="879710"/>
            <a:ext cx="4294206" cy="755650"/>
          </a:xfrm>
        </p:spPr>
        <p:txBody>
          <a:bodyPr rtlCol="0" anchor="ctr"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Щелкните, чтобы изменить образец </a:t>
            </a:r>
            <a:br>
              <a:rPr lang="ru-RU" noProof="0"/>
            </a:br>
            <a:r>
              <a:rPr lang="ru-RU" noProof="0"/>
              <a:t>текста</a:t>
            </a:r>
          </a:p>
        </p:txBody>
      </p:sp>
      <p:sp>
        <p:nvSpPr>
          <p:cNvPr id="33" name="Текст 30">
            <a:extLst>
              <a:ext uri="{FF2B5EF4-FFF2-40B4-BE49-F238E27FC236}">
                <a16:creationId xmlns:a16="http://schemas.microsoft.com/office/drawing/2014/main" id="{D357C748-EEC9-489A-BCC6-CA3A91E3F2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55313" y="1956155"/>
            <a:ext cx="4294206" cy="75565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Щелкните, чтобы изменить образец </a:t>
            </a:r>
            <a:br>
              <a:rPr lang="ru-RU" noProof="0"/>
            </a:br>
            <a:r>
              <a:rPr lang="ru-RU" noProof="0"/>
              <a:t>текста</a:t>
            </a:r>
          </a:p>
        </p:txBody>
      </p:sp>
      <p:sp>
        <p:nvSpPr>
          <p:cNvPr id="34" name="Текст 30">
            <a:extLst>
              <a:ext uri="{FF2B5EF4-FFF2-40B4-BE49-F238E27FC236}">
                <a16:creationId xmlns:a16="http://schemas.microsoft.com/office/drawing/2014/main" id="{59136E3C-98E8-457D-ABD1-BA278DBB49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55313" y="3032600"/>
            <a:ext cx="4294206" cy="75565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Щелкните, чтобы изменить образец </a:t>
            </a:r>
            <a:br>
              <a:rPr lang="ru-RU" noProof="0"/>
            </a:br>
            <a:r>
              <a:rPr lang="ru-RU" noProof="0"/>
              <a:t>текста</a:t>
            </a:r>
          </a:p>
        </p:txBody>
      </p:sp>
      <p:sp>
        <p:nvSpPr>
          <p:cNvPr id="35" name="Текст 30">
            <a:extLst>
              <a:ext uri="{FF2B5EF4-FFF2-40B4-BE49-F238E27FC236}">
                <a16:creationId xmlns:a16="http://schemas.microsoft.com/office/drawing/2014/main" id="{3F9938E0-7CFD-4C1C-88B0-388D25B8B1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55313" y="4109045"/>
            <a:ext cx="4294206" cy="75565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Щелкните, чтобы изменить образец </a:t>
            </a:r>
            <a:br>
              <a:rPr lang="ru-RU" noProof="0"/>
            </a:br>
            <a:r>
              <a:rPr lang="ru-RU" noProof="0"/>
              <a:t>текста</a:t>
            </a:r>
          </a:p>
        </p:txBody>
      </p:sp>
      <p:sp>
        <p:nvSpPr>
          <p:cNvPr id="36" name="Текст 30">
            <a:extLst>
              <a:ext uri="{FF2B5EF4-FFF2-40B4-BE49-F238E27FC236}">
                <a16:creationId xmlns:a16="http://schemas.microsoft.com/office/drawing/2014/main" id="{D274E9A2-3272-442A-A247-A383255C45F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55313" y="5185490"/>
            <a:ext cx="4294206" cy="75565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Щелкните, чтобы изменить образец </a:t>
            </a:r>
            <a:br>
              <a:rPr lang="ru-RU" noProof="0"/>
            </a:br>
            <a:r>
              <a:rPr lang="ru-RU" noProof="0"/>
              <a:t>текста</a:t>
            </a:r>
          </a:p>
        </p:txBody>
      </p:sp>
      <p:sp>
        <p:nvSpPr>
          <p:cNvPr id="42" name="Фигура 62">
            <a:extLst>
              <a:ext uri="{FF2B5EF4-FFF2-40B4-BE49-F238E27FC236}">
                <a16:creationId xmlns:a16="http://schemas.microsoft.com/office/drawing/2014/main" id="{2683CBB0-468F-4DD2-853B-FBFFA91B662E}"/>
              </a:ext>
            </a:extLst>
          </p:cNvPr>
          <p:cNvSpPr/>
          <p:nvPr userDrawn="1"/>
        </p:nvSpPr>
        <p:spPr>
          <a:xfrm rot="16200000" flipV="1">
            <a:off x="965155" y="3899540"/>
            <a:ext cx="0" cy="1930310"/>
          </a:xfrm>
          <a:prstGeom prst="line">
            <a:avLst/>
          </a:prstGeom>
          <a:ln w="19050">
            <a:solidFill>
              <a:schemeClr val="tx2"/>
            </a:solidFill>
            <a:miter lim="400000"/>
          </a:ln>
        </p:spPr>
        <p:txBody>
          <a:bodyPr lIns="19050" tIns="19050" rIns="19050" bIns="19050" rtlCol="0" anchor="ctr"/>
          <a:lstStyle/>
          <a:p>
            <a:pPr algn="ctr" rtl="0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ru-RU" sz="1500" noProof="0"/>
          </a:p>
        </p:txBody>
      </p:sp>
    </p:spTree>
    <p:extLst>
      <p:ext uri="{BB962C8B-B14F-4D97-AF65-F5344CB8AC3E}">
        <p14:creationId xmlns:p14="http://schemas.microsoft.com/office/powerpoint/2010/main" val="35273294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Пользовательский маке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8AC775-D0E4-4AE8-B104-8AF0CC9954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6626" y="4867539"/>
            <a:ext cx="2356412" cy="1025525"/>
          </a:xfrm>
          <a:noFill/>
        </p:spPr>
        <p:txBody>
          <a:bodyPr vert="horz" lIns="0" tIns="45720" rIns="91440" bIns="0" rtlCol="0" anchor="b">
            <a:noAutofit/>
          </a:bodyPr>
          <a:lstStyle>
            <a:lvl1pPr>
              <a:defRPr lang="en-US" sz="5000" b="1">
                <a:solidFill>
                  <a:schemeClr val="tx2"/>
                </a:solidFill>
                <a:latin typeface="+mj-lt"/>
              </a:defRPr>
            </a:lvl1pPr>
          </a:lstStyle>
          <a:p>
            <a:pPr marL="0" lvl="0" rtl="0"/>
            <a:r>
              <a:rPr lang="ru-RU" noProof="0"/>
              <a:t>Повестка</a:t>
            </a:r>
          </a:p>
        </p:txBody>
      </p:sp>
      <p:sp>
        <p:nvSpPr>
          <p:cNvPr id="29" name="Рисунок 28">
            <a:extLst>
              <a:ext uri="{FF2B5EF4-FFF2-40B4-BE49-F238E27FC236}">
                <a16:creationId xmlns:a16="http://schemas.microsoft.com/office/drawing/2014/main" id="{AA648B5A-E380-4E42-882E-71EBF6838E2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778137" y="2225040"/>
            <a:ext cx="3557587" cy="3668025"/>
          </a:xfr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32" name="Текст 30">
            <a:extLst>
              <a:ext uri="{FF2B5EF4-FFF2-40B4-BE49-F238E27FC236}">
                <a16:creationId xmlns:a16="http://schemas.microsoft.com/office/drawing/2014/main" id="{A0A47E85-3BCA-460F-8AB1-52D89AC152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59432" y="2055335"/>
            <a:ext cx="4294206" cy="755650"/>
          </a:xfrm>
        </p:spPr>
        <p:txBody>
          <a:bodyPr rtlCol="0" anchor="ctr">
            <a:norm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Щелкните, чтобы изменить образец </a:t>
            </a:r>
            <a:br>
              <a:rPr lang="ru-RU" noProof="0"/>
            </a:br>
            <a:r>
              <a:rPr lang="ru-RU" noProof="0"/>
              <a:t>текста</a:t>
            </a:r>
          </a:p>
        </p:txBody>
      </p:sp>
      <p:sp>
        <p:nvSpPr>
          <p:cNvPr id="33" name="Текст 30">
            <a:extLst>
              <a:ext uri="{FF2B5EF4-FFF2-40B4-BE49-F238E27FC236}">
                <a16:creationId xmlns:a16="http://schemas.microsoft.com/office/drawing/2014/main" id="{D357C748-EEC9-489A-BCC6-CA3A91E3F2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59432" y="2782449"/>
            <a:ext cx="4294206" cy="75565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Щелкните, чтобы изменить образец </a:t>
            </a:r>
            <a:br>
              <a:rPr lang="ru-RU" noProof="0"/>
            </a:br>
            <a:r>
              <a:rPr lang="ru-RU" noProof="0"/>
              <a:t>текста</a:t>
            </a:r>
          </a:p>
        </p:txBody>
      </p:sp>
      <p:sp>
        <p:nvSpPr>
          <p:cNvPr id="34" name="Текст 30">
            <a:extLst>
              <a:ext uri="{FF2B5EF4-FFF2-40B4-BE49-F238E27FC236}">
                <a16:creationId xmlns:a16="http://schemas.microsoft.com/office/drawing/2014/main" id="{59136E3C-98E8-457D-ABD1-BA278DBB49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59432" y="4352427"/>
            <a:ext cx="4294206" cy="75565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Щелкните, чтобы изменить образец </a:t>
            </a:r>
            <a:br>
              <a:rPr lang="ru-RU" noProof="0"/>
            </a:br>
            <a:r>
              <a:rPr lang="ru-RU" noProof="0"/>
              <a:t>текста</a:t>
            </a:r>
          </a:p>
        </p:txBody>
      </p:sp>
      <p:sp>
        <p:nvSpPr>
          <p:cNvPr id="35" name="Текст 30">
            <a:extLst>
              <a:ext uri="{FF2B5EF4-FFF2-40B4-BE49-F238E27FC236}">
                <a16:creationId xmlns:a16="http://schemas.microsoft.com/office/drawing/2014/main" id="{3F9938E0-7CFD-4C1C-88B0-388D25B8B1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559432" y="3567438"/>
            <a:ext cx="4294206" cy="75565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Щелкните, чтобы изменить образец </a:t>
            </a:r>
            <a:br>
              <a:rPr lang="ru-RU" noProof="0"/>
            </a:br>
            <a:r>
              <a:rPr lang="ru-RU" noProof="0"/>
              <a:t>текста</a:t>
            </a:r>
          </a:p>
        </p:txBody>
      </p:sp>
      <p:sp>
        <p:nvSpPr>
          <p:cNvPr id="36" name="Текст 30">
            <a:extLst>
              <a:ext uri="{FF2B5EF4-FFF2-40B4-BE49-F238E27FC236}">
                <a16:creationId xmlns:a16="http://schemas.microsoft.com/office/drawing/2014/main" id="{D274E9A2-3272-442A-A247-A383255C45F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59432" y="5137415"/>
            <a:ext cx="4294206" cy="75565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Щелкните, чтобы изменить образец </a:t>
            </a:r>
            <a:br>
              <a:rPr lang="ru-RU" noProof="0"/>
            </a:br>
            <a:r>
              <a:rPr lang="ru-RU" noProof="0"/>
              <a:t>текста</a:t>
            </a:r>
          </a:p>
        </p:txBody>
      </p:sp>
      <p:sp>
        <p:nvSpPr>
          <p:cNvPr id="42" name="Фигура 62">
            <a:extLst>
              <a:ext uri="{FF2B5EF4-FFF2-40B4-BE49-F238E27FC236}">
                <a16:creationId xmlns:a16="http://schemas.microsoft.com/office/drawing/2014/main" id="{2683CBB0-468F-4DD2-853B-FBFFA91B662E}"/>
              </a:ext>
            </a:extLst>
          </p:cNvPr>
          <p:cNvSpPr/>
          <p:nvPr userDrawn="1"/>
        </p:nvSpPr>
        <p:spPr>
          <a:xfrm rot="16200000" flipV="1">
            <a:off x="965155" y="3899540"/>
            <a:ext cx="0" cy="1930310"/>
          </a:xfrm>
          <a:prstGeom prst="line">
            <a:avLst/>
          </a:prstGeom>
          <a:ln w="19050">
            <a:solidFill>
              <a:schemeClr val="tx2"/>
            </a:solidFill>
            <a:miter lim="400000"/>
          </a:ln>
        </p:spPr>
        <p:txBody>
          <a:bodyPr lIns="19050" tIns="19050" rIns="19050" bIns="19050" rtlCol="0" anchor="ctr"/>
          <a:lstStyle/>
          <a:p>
            <a:pPr algn="ctr" rtl="0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ru-RU" sz="1500" noProof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2F3CED5-D6C7-4A0B-B731-FDB78F4E3341}"/>
              </a:ext>
            </a:extLst>
          </p:cNvPr>
          <p:cNvSpPr/>
          <p:nvPr userDrawn="1"/>
        </p:nvSpPr>
        <p:spPr>
          <a:xfrm>
            <a:off x="3778137" y="0"/>
            <a:ext cx="3586162" cy="2059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5889781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Пользовательский маке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8AC775-D0E4-4AE8-B104-8AF0CC9954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6626" y="4867539"/>
            <a:ext cx="2239803" cy="1025525"/>
          </a:xfrm>
          <a:noFill/>
        </p:spPr>
        <p:txBody>
          <a:bodyPr vert="horz" lIns="0" tIns="45720" rIns="91440" bIns="0" rtlCol="0" anchor="b">
            <a:noAutofit/>
          </a:bodyPr>
          <a:lstStyle>
            <a:lvl1pPr>
              <a:defRPr lang="en-US" sz="5000" b="1">
                <a:solidFill>
                  <a:schemeClr val="tx2"/>
                </a:solidFill>
                <a:latin typeface="+mj-lt"/>
              </a:defRPr>
            </a:lvl1pPr>
          </a:lstStyle>
          <a:p>
            <a:pPr marL="0" lvl="0" rtl="0"/>
            <a:r>
              <a:rPr lang="ru-RU" noProof="0"/>
              <a:t>Повестка</a:t>
            </a:r>
          </a:p>
        </p:txBody>
      </p:sp>
      <p:sp>
        <p:nvSpPr>
          <p:cNvPr id="29" name="Рисунок 28">
            <a:extLst>
              <a:ext uri="{FF2B5EF4-FFF2-40B4-BE49-F238E27FC236}">
                <a16:creationId xmlns:a16="http://schemas.microsoft.com/office/drawing/2014/main" id="{AA648B5A-E380-4E42-882E-71EBF6838E2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34413" y="812800"/>
            <a:ext cx="3557587" cy="5232400"/>
          </a:xfr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32" name="Текст 30">
            <a:extLst>
              <a:ext uri="{FF2B5EF4-FFF2-40B4-BE49-F238E27FC236}">
                <a16:creationId xmlns:a16="http://schemas.microsoft.com/office/drawing/2014/main" id="{A0A47E85-3BCA-460F-8AB1-52D89AC152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76854" y="879710"/>
            <a:ext cx="3983858" cy="755650"/>
          </a:xfrm>
        </p:spPr>
        <p:txBody>
          <a:bodyPr rtlCol="0" anchor="ctr"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Щелкните, чтобы изменить образец </a:t>
            </a:r>
            <a:br>
              <a:rPr lang="ru-RU" noProof="0"/>
            </a:br>
            <a:r>
              <a:rPr lang="ru-RU" noProof="0"/>
              <a:t>текста</a:t>
            </a:r>
          </a:p>
        </p:txBody>
      </p:sp>
      <p:sp>
        <p:nvSpPr>
          <p:cNvPr id="33" name="Текст 30">
            <a:extLst>
              <a:ext uri="{FF2B5EF4-FFF2-40B4-BE49-F238E27FC236}">
                <a16:creationId xmlns:a16="http://schemas.microsoft.com/office/drawing/2014/main" id="{D357C748-EEC9-489A-BCC6-CA3A91E3F2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6854" y="1956155"/>
            <a:ext cx="3983858" cy="75565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Щелкните, чтобы изменить образец </a:t>
            </a:r>
            <a:br>
              <a:rPr lang="ru-RU" noProof="0"/>
            </a:br>
            <a:r>
              <a:rPr lang="ru-RU" noProof="0"/>
              <a:t>текста</a:t>
            </a:r>
          </a:p>
        </p:txBody>
      </p:sp>
      <p:sp>
        <p:nvSpPr>
          <p:cNvPr id="34" name="Текст 30">
            <a:extLst>
              <a:ext uri="{FF2B5EF4-FFF2-40B4-BE49-F238E27FC236}">
                <a16:creationId xmlns:a16="http://schemas.microsoft.com/office/drawing/2014/main" id="{59136E3C-98E8-457D-ABD1-BA278DBB49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6854" y="3032600"/>
            <a:ext cx="3983858" cy="75565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Щелкните, чтобы изменить образец </a:t>
            </a:r>
            <a:br>
              <a:rPr lang="ru-RU" noProof="0"/>
            </a:br>
            <a:r>
              <a:rPr lang="ru-RU" noProof="0"/>
              <a:t>текста</a:t>
            </a:r>
          </a:p>
        </p:txBody>
      </p:sp>
      <p:sp>
        <p:nvSpPr>
          <p:cNvPr id="35" name="Текст 30">
            <a:extLst>
              <a:ext uri="{FF2B5EF4-FFF2-40B4-BE49-F238E27FC236}">
                <a16:creationId xmlns:a16="http://schemas.microsoft.com/office/drawing/2014/main" id="{3F9938E0-7CFD-4C1C-88B0-388D25B8B1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854" y="4109045"/>
            <a:ext cx="3983858" cy="75565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Щелкните, чтобы изменить образец </a:t>
            </a:r>
            <a:br>
              <a:rPr lang="ru-RU" noProof="0"/>
            </a:br>
            <a:r>
              <a:rPr lang="ru-RU" noProof="0"/>
              <a:t>текста</a:t>
            </a:r>
          </a:p>
        </p:txBody>
      </p:sp>
      <p:sp>
        <p:nvSpPr>
          <p:cNvPr id="36" name="Текст 30">
            <a:extLst>
              <a:ext uri="{FF2B5EF4-FFF2-40B4-BE49-F238E27FC236}">
                <a16:creationId xmlns:a16="http://schemas.microsoft.com/office/drawing/2014/main" id="{D274E9A2-3272-442A-A247-A383255C45F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76854" y="5185490"/>
            <a:ext cx="3983858" cy="75565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Щелкните, чтобы изменить образец </a:t>
            </a:r>
            <a:br>
              <a:rPr lang="ru-RU" noProof="0"/>
            </a:br>
            <a:r>
              <a:rPr lang="ru-RU" noProof="0"/>
              <a:t>текста</a:t>
            </a:r>
          </a:p>
        </p:txBody>
      </p:sp>
      <p:sp>
        <p:nvSpPr>
          <p:cNvPr id="37" name="Текст 30">
            <a:extLst>
              <a:ext uri="{FF2B5EF4-FFF2-40B4-BE49-F238E27FC236}">
                <a16:creationId xmlns:a16="http://schemas.microsoft.com/office/drawing/2014/main" id="{2D435A30-7C8E-4847-B027-91CBFA15922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27730" y="879710"/>
            <a:ext cx="741082" cy="755650"/>
          </a:xfrm>
        </p:spPr>
        <p:txBody>
          <a:bodyPr rIns="0" rtlCol="0" anchor="ctr">
            <a:noAutofit/>
          </a:bodyPr>
          <a:lstStyle>
            <a:lvl1pPr marL="0" indent="0" algn="r">
              <a:buNone/>
              <a:defRPr sz="600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1</a:t>
            </a:r>
          </a:p>
        </p:txBody>
      </p:sp>
      <p:sp>
        <p:nvSpPr>
          <p:cNvPr id="38" name="Текст 30">
            <a:extLst>
              <a:ext uri="{FF2B5EF4-FFF2-40B4-BE49-F238E27FC236}">
                <a16:creationId xmlns:a16="http://schemas.microsoft.com/office/drawing/2014/main" id="{819BB324-34C6-4FF7-8780-D294AC6EC5A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27730" y="1956155"/>
            <a:ext cx="741082" cy="755650"/>
          </a:xfrm>
        </p:spPr>
        <p:txBody>
          <a:bodyPr rIns="0" rtlCol="0" anchor="ctr">
            <a:noAutofit/>
          </a:bodyPr>
          <a:lstStyle>
            <a:lvl1pPr marL="0" indent="0" algn="r">
              <a:buNone/>
              <a:defRPr sz="600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2</a:t>
            </a:r>
          </a:p>
        </p:txBody>
      </p:sp>
      <p:sp>
        <p:nvSpPr>
          <p:cNvPr id="39" name="Текст 30">
            <a:extLst>
              <a:ext uri="{FF2B5EF4-FFF2-40B4-BE49-F238E27FC236}">
                <a16:creationId xmlns:a16="http://schemas.microsoft.com/office/drawing/2014/main" id="{43B3C496-FB0A-4924-A341-696D17E2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27730" y="3032600"/>
            <a:ext cx="741082" cy="755650"/>
          </a:xfrm>
        </p:spPr>
        <p:txBody>
          <a:bodyPr rIns="0" rtlCol="0" anchor="ctr">
            <a:noAutofit/>
          </a:bodyPr>
          <a:lstStyle>
            <a:lvl1pPr marL="0" indent="0" algn="r">
              <a:buNone/>
              <a:defRPr sz="600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3</a:t>
            </a:r>
          </a:p>
        </p:txBody>
      </p:sp>
      <p:sp>
        <p:nvSpPr>
          <p:cNvPr id="40" name="Текст 30">
            <a:extLst>
              <a:ext uri="{FF2B5EF4-FFF2-40B4-BE49-F238E27FC236}">
                <a16:creationId xmlns:a16="http://schemas.microsoft.com/office/drawing/2014/main" id="{FEACD5FF-800E-4BB0-82F3-2E0AEF1215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27730" y="4109045"/>
            <a:ext cx="741082" cy="755650"/>
          </a:xfrm>
        </p:spPr>
        <p:txBody>
          <a:bodyPr rIns="0" rtlCol="0" anchor="ctr">
            <a:noAutofit/>
          </a:bodyPr>
          <a:lstStyle>
            <a:lvl1pPr marL="0" indent="0" algn="r">
              <a:buNone/>
              <a:defRPr sz="600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4</a:t>
            </a:r>
          </a:p>
        </p:txBody>
      </p:sp>
      <p:sp>
        <p:nvSpPr>
          <p:cNvPr id="41" name="Текст 30">
            <a:extLst>
              <a:ext uri="{FF2B5EF4-FFF2-40B4-BE49-F238E27FC236}">
                <a16:creationId xmlns:a16="http://schemas.microsoft.com/office/drawing/2014/main" id="{58B97284-E1BE-4DCD-9CC1-C441D1A857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27730" y="5185490"/>
            <a:ext cx="741082" cy="755650"/>
          </a:xfrm>
        </p:spPr>
        <p:txBody>
          <a:bodyPr rIns="0" rtlCol="0" anchor="ctr">
            <a:noAutofit/>
          </a:bodyPr>
          <a:lstStyle>
            <a:lvl1pPr marL="0" indent="0" algn="r">
              <a:buNone/>
              <a:defRPr sz="600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5</a:t>
            </a:r>
          </a:p>
        </p:txBody>
      </p:sp>
      <p:sp>
        <p:nvSpPr>
          <p:cNvPr id="42" name="Фигура 62">
            <a:extLst>
              <a:ext uri="{FF2B5EF4-FFF2-40B4-BE49-F238E27FC236}">
                <a16:creationId xmlns:a16="http://schemas.microsoft.com/office/drawing/2014/main" id="{79517603-8FAC-41C9-B5BE-3F8BA7D93CE6}"/>
              </a:ext>
            </a:extLst>
          </p:cNvPr>
          <p:cNvSpPr/>
          <p:nvPr userDrawn="1"/>
        </p:nvSpPr>
        <p:spPr>
          <a:xfrm rot="16200000" flipV="1">
            <a:off x="965155" y="3899540"/>
            <a:ext cx="0" cy="1930310"/>
          </a:xfrm>
          <a:prstGeom prst="line">
            <a:avLst/>
          </a:prstGeom>
          <a:ln w="19050">
            <a:solidFill>
              <a:schemeClr val="tx2"/>
            </a:solidFill>
            <a:miter lim="400000"/>
          </a:ln>
        </p:spPr>
        <p:txBody>
          <a:bodyPr lIns="19050" tIns="19050" rIns="19050" bIns="19050" rtlCol="0" anchor="ctr"/>
          <a:lstStyle/>
          <a:p>
            <a:pPr algn="ctr" rtl="0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ru-RU" sz="1500" noProof="0"/>
          </a:p>
        </p:txBody>
      </p:sp>
    </p:spTree>
    <p:extLst>
      <p:ext uri="{BB962C8B-B14F-4D97-AF65-F5344CB8AC3E}">
        <p14:creationId xmlns:p14="http://schemas.microsoft.com/office/powerpoint/2010/main" val="9889844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0731EC-67BA-493B-B1C7-6258DD2B6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2643" y="1691472"/>
            <a:ext cx="4385841" cy="1325563"/>
          </a:xfrm>
        </p:spPr>
        <p:txBody>
          <a:bodyPr rtlCol="0" anchor="b"/>
          <a:lstStyle>
            <a:lvl1pPr algn="r">
              <a:defRPr>
                <a:latin typeface="+mj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BE84B7CE-D997-4F92-BD9D-3F9DE2782E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500437"/>
            <a:ext cx="12192000" cy="3357563"/>
          </a:xfr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233D39E2-2188-4621-B115-A912A057E8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69843" y="1690688"/>
            <a:ext cx="4155432" cy="1325562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8" name="Текст 6">
            <a:extLst>
              <a:ext uri="{FF2B5EF4-FFF2-40B4-BE49-F238E27FC236}">
                <a16:creationId xmlns:a16="http://schemas.microsoft.com/office/drawing/2014/main" id="{75D558A5-D3BF-4DB7-928F-A20868F3C3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569843" y="1227698"/>
            <a:ext cx="4155432" cy="382749"/>
          </a:xfrm>
        </p:spPr>
        <p:txBody>
          <a:bodyPr rtlCol="0" anchor="b">
            <a:normAutofit/>
          </a:bodyPr>
          <a:lstStyle>
            <a:lvl1pPr marL="0" indent="0">
              <a:buNone/>
              <a:defRPr sz="1600" b="1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19708338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0731EC-67BA-493B-B1C7-6258DD2B6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948" y="1193765"/>
            <a:ext cx="4385841" cy="1325563"/>
          </a:xfrm>
        </p:spPr>
        <p:txBody>
          <a:bodyPr rtlCol="0" anchor="b">
            <a:normAutofit/>
          </a:bodyPr>
          <a:lstStyle>
            <a:lvl1pPr algn="r">
              <a:defRPr sz="4000">
                <a:latin typeface="+mj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BE84B7CE-D997-4F92-BD9D-3F9DE2782E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44947" y="2632337"/>
            <a:ext cx="4385841" cy="3357563"/>
          </a:xfr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8" name="Текст 6">
            <a:extLst>
              <a:ext uri="{FF2B5EF4-FFF2-40B4-BE49-F238E27FC236}">
                <a16:creationId xmlns:a16="http://schemas.microsoft.com/office/drawing/2014/main" id="{75D558A5-D3BF-4DB7-928F-A20868F3C3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70816" y="2540529"/>
            <a:ext cx="3046302" cy="382749"/>
          </a:xfrm>
        </p:spPr>
        <p:txBody>
          <a:bodyPr lIns="0" rtlCol="0" anchor="b">
            <a:normAutofit/>
          </a:bodyPr>
          <a:lstStyle>
            <a:lvl1pPr marL="0" indent="0">
              <a:buNone/>
              <a:defRPr sz="1600" b="1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Заголовок слайда</a:t>
            </a:r>
          </a:p>
        </p:txBody>
      </p:sp>
      <p:sp>
        <p:nvSpPr>
          <p:cNvPr id="9" name="Текст 6">
            <a:extLst>
              <a:ext uri="{FF2B5EF4-FFF2-40B4-BE49-F238E27FC236}">
                <a16:creationId xmlns:a16="http://schemas.microsoft.com/office/drawing/2014/main" id="{92EBEB66-5E12-4FD8-AC09-10C992CA7CF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69606" y="2540529"/>
            <a:ext cx="3023149" cy="382749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US" sz="1600" b="1" dirty="0">
                <a:latin typeface="+mn-lt"/>
              </a:defRPr>
            </a:lvl1pPr>
          </a:lstStyle>
          <a:p>
            <a:pPr marL="0" lvl="0" indent="0" rtl="0">
              <a:buNone/>
            </a:pPr>
            <a:r>
              <a:rPr lang="ru-RU" noProof="0"/>
              <a:t>Заголовок слайда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B53E20B-DD70-4AFB-9D9B-17969F880C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70525" y="2944813"/>
            <a:ext cx="3046413" cy="3044825"/>
          </a:xfrm>
        </p:spPr>
        <p:txBody>
          <a:bodyPr lIns="0" tIns="72000" rtlCol="0">
            <a:normAutofit/>
          </a:bodyPr>
          <a:lstStyle>
            <a:lvl1pPr>
              <a:defRPr sz="1400">
                <a:latin typeface="+mn-lt"/>
              </a:defRPr>
            </a:lvl1pPr>
            <a:lvl2pPr>
              <a:defRPr sz="1200">
                <a:latin typeface="+mn-lt"/>
              </a:defRPr>
            </a:lvl2pPr>
            <a:lvl3pPr>
              <a:defRPr sz="1100">
                <a:latin typeface="+mn-lt"/>
              </a:defRPr>
            </a:lvl3pPr>
            <a:lvl4pPr>
              <a:defRPr sz="1050">
                <a:latin typeface="+mn-lt"/>
              </a:defRPr>
            </a:lvl4pPr>
            <a:lvl5pPr>
              <a:defRPr sz="1050">
                <a:latin typeface="+mn-lt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37EBF543-63D2-4169-AB73-3F4BD242FA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69606" y="2944813"/>
            <a:ext cx="3023149" cy="3044825"/>
          </a:xfrm>
        </p:spPr>
        <p:txBody>
          <a:bodyPr lIns="0" tIns="72000" rtlCol="0">
            <a:normAutofit/>
          </a:bodyPr>
          <a:lstStyle>
            <a:lvl1pPr>
              <a:defRPr sz="1400">
                <a:latin typeface="+mn-lt"/>
              </a:defRPr>
            </a:lvl1pPr>
            <a:lvl2pPr>
              <a:defRPr sz="1200">
                <a:latin typeface="+mn-lt"/>
              </a:defRPr>
            </a:lvl2pPr>
            <a:lvl3pPr>
              <a:defRPr sz="1100">
                <a:latin typeface="+mn-lt"/>
              </a:defRPr>
            </a:lvl3pPr>
            <a:lvl4pPr>
              <a:defRPr sz="1050">
                <a:latin typeface="+mn-lt"/>
              </a:defRPr>
            </a:lvl4pPr>
            <a:lvl5pPr>
              <a:defRPr sz="1050">
                <a:latin typeface="+mn-lt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84521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110731EC-67BA-493B-B1C7-6258DD2B6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0525" y="1193765"/>
            <a:ext cx="6322230" cy="1325563"/>
          </a:xfrm>
        </p:spPr>
        <p:txBody>
          <a:bodyPr lIns="0" rtlCol="0" anchor="b">
            <a:normAutofit/>
          </a:bodyPr>
          <a:lstStyle>
            <a:lvl1pPr algn="l">
              <a:defRPr sz="4000">
                <a:latin typeface="+mj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BE84B7CE-D997-4F92-BD9D-3F9DE2782E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1193765"/>
            <a:ext cx="5230788" cy="4796135"/>
          </a:xfr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8" name="Текст 6">
            <a:extLst>
              <a:ext uri="{FF2B5EF4-FFF2-40B4-BE49-F238E27FC236}">
                <a16:creationId xmlns:a16="http://schemas.microsoft.com/office/drawing/2014/main" id="{75D558A5-D3BF-4DB7-928F-A20868F3C3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70816" y="2540529"/>
            <a:ext cx="3046302" cy="382749"/>
          </a:xfrm>
        </p:spPr>
        <p:txBody>
          <a:bodyPr lIns="0" rtlCol="0" anchor="b">
            <a:normAutofit/>
          </a:bodyPr>
          <a:lstStyle>
            <a:lvl1pPr marL="0" indent="0">
              <a:buNone/>
              <a:defRPr sz="1600" b="1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Заголовок слайда</a:t>
            </a:r>
          </a:p>
        </p:txBody>
      </p:sp>
      <p:sp>
        <p:nvSpPr>
          <p:cNvPr id="9" name="Текст 6">
            <a:extLst>
              <a:ext uri="{FF2B5EF4-FFF2-40B4-BE49-F238E27FC236}">
                <a16:creationId xmlns:a16="http://schemas.microsoft.com/office/drawing/2014/main" id="{92EBEB66-5E12-4FD8-AC09-10C992CA7CF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69606" y="2540529"/>
            <a:ext cx="3023149" cy="382749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US" sz="1600" b="1" dirty="0">
                <a:latin typeface="+mn-lt"/>
              </a:defRPr>
            </a:lvl1pPr>
          </a:lstStyle>
          <a:p>
            <a:pPr marL="0" lvl="0" indent="0" rtl="0">
              <a:buNone/>
            </a:pPr>
            <a:r>
              <a:rPr lang="ru-RU" noProof="0"/>
              <a:t>Заголовок слайда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B53E20B-DD70-4AFB-9D9B-17969F880C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70525" y="2944813"/>
            <a:ext cx="3046413" cy="3044825"/>
          </a:xfrm>
        </p:spPr>
        <p:txBody>
          <a:bodyPr lIns="0" tIns="72000" rtlCol="0">
            <a:normAutofit/>
          </a:bodyPr>
          <a:lstStyle>
            <a:lvl1pPr>
              <a:defRPr sz="1400">
                <a:latin typeface="+mn-lt"/>
              </a:defRPr>
            </a:lvl1pPr>
            <a:lvl2pPr>
              <a:defRPr sz="1200">
                <a:latin typeface="+mn-lt"/>
              </a:defRPr>
            </a:lvl2pPr>
            <a:lvl3pPr>
              <a:defRPr sz="1100">
                <a:latin typeface="+mn-lt"/>
              </a:defRPr>
            </a:lvl3pPr>
            <a:lvl4pPr>
              <a:defRPr sz="1050">
                <a:latin typeface="+mn-lt"/>
              </a:defRPr>
            </a:lvl4pPr>
            <a:lvl5pPr>
              <a:defRPr sz="1050">
                <a:latin typeface="+mn-lt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37EBF543-63D2-4169-AB73-3F4BD242FA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69606" y="2944813"/>
            <a:ext cx="3023149" cy="3044825"/>
          </a:xfrm>
        </p:spPr>
        <p:txBody>
          <a:bodyPr lIns="0" tIns="72000" rtlCol="0">
            <a:normAutofit/>
          </a:bodyPr>
          <a:lstStyle>
            <a:lvl1pPr>
              <a:defRPr sz="1400">
                <a:latin typeface="+mn-lt"/>
              </a:defRPr>
            </a:lvl1pPr>
            <a:lvl2pPr>
              <a:defRPr sz="1200">
                <a:latin typeface="+mn-lt"/>
              </a:defRPr>
            </a:lvl2pPr>
            <a:lvl3pPr>
              <a:defRPr sz="1100">
                <a:latin typeface="+mn-lt"/>
              </a:defRPr>
            </a:lvl3pPr>
            <a:lvl4pPr>
              <a:defRPr sz="1050">
                <a:latin typeface="+mn-lt"/>
              </a:defRPr>
            </a:lvl4pPr>
            <a:lvl5pPr>
              <a:defRPr sz="1050">
                <a:latin typeface="+mn-lt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255562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0731EC-67BA-493B-B1C7-6258DD2B6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09009"/>
            <a:ext cx="3416928" cy="2884911"/>
          </a:xfrm>
        </p:spPr>
        <p:txBody>
          <a:bodyPr lIns="0" rtlCol="0" anchor="t">
            <a:normAutofit/>
          </a:bodyPr>
          <a:lstStyle>
            <a:lvl1pPr algn="r">
              <a:defRPr sz="4000">
                <a:solidFill>
                  <a:schemeClr val="accent1"/>
                </a:solidFill>
                <a:latin typeface="+mj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8" name="Текст 6">
            <a:extLst>
              <a:ext uri="{FF2B5EF4-FFF2-40B4-BE49-F238E27FC236}">
                <a16:creationId xmlns:a16="http://schemas.microsoft.com/office/drawing/2014/main" id="{75D558A5-D3BF-4DB7-928F-A20868F3C3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0875" y="1809009"/>
            <a:ext cx="3686025" cy="382749"/>
          </a:xfrm>
        </p:spPr>
        <p:txBody>
          <a:bodyPr lIns="0" rtlCol="0" anchor="b">
            <a:normAutofit/>
          </a:bodyPr>
          <a:lstStyle>
            <a:lvl1pPr marL="0" indent="0">
              <a:buNone/>
              <a:defRPr sz="1600" b="1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Заголовок слайда</a:t>
            </a:r>
          </a:p>
        </p:txBody>
      </p:sp>
      <p:sp>
        <p:nvSpPr>
          <p:cNvPr id="9" name="Текст 6">
            <a:extLst>
              <a:ext uri="{FF2B5EF4-FFF2-40B4-BE49-F238E27FC236}">
                <a16:creationId xmlns:a16="http://schemas.microsoft.com/office/drawing/2014/main" id="{92EBEB66-5E12-4FD8-AC09-10C992CA7CF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2175" y="1809009"/>
            <a:ext cx="3658010" cy="382749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US" sz="1600" b="1" dirty="0">
                <a:latin typeface="+mn-lt"/>
              </a:defRPr>
            </a:lvl1pPr>
          </a:lstStyle>
          <a:p>
            <a:pPr marL="0" lvl="0" indent="0" rtl="0">
              <a:buNone/>
            </a:pPr>
            <a:r>
              <a:rPr lang="ru-RU" noProof="0"/>
              <a:t>Заголовок слайда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B53E20B-DD70-4AFB-9D9B-17969F880C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10572" y="2213293"/>
            <a:ext cx="3686159" cy="3044825"/>
          </a:xfrm>
        </p:spPr>
        <p:txBody>
          <a:bodyPr lIns="0" tIns="72000" rtlCol="0">
            <a:normAutofit/>
          </a:bodyPr>
          <a:lstStyle>
            <a:lvl1pPr>
              <a:defRPr sz="1400">
                <a:latin typeface="+mn-lt"/>
              </a:defRPr>
            </a:lvl1pPr>
            <a:lvl2pPr>
              <a:defRPr sz="1200">
                <a:latin typeface="+mn-lt"/>
              </a:defRPr>
            </a:lvl2pPr>
            <a:lvl3pPr>
              <a:defRPr sz="1100">
                <a:latin typeface="+mn-lt"/>
              </a:defRPr>
            </a:lvl3pPr>
            <a:lvl4pPr>
              <a:defRPr sz="1050">
                <a:latin typeface="+mn-lt"/>
              </a:defRPr>
            </a:lvl4pPr>
            <a:lvl5pPr>
              <a:defRPr sz="1050">
                <a:latin typeface="+mn-lt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37EBF543-63D2-4169-AB73-3F4BD242FA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52175" y="2213293"/>
            <a:ext cx="3658010" cy="3044825"/>
          </a:xfrm>
        </p:spPr>
        <p:txBody>
          <a:bodyPr lIns="0" tIns="72000" rtlCol="0">
            <a:normAutofit/>
          </a:bodyPr>
          <a:lstStyle>
            <a:lvl1pPr>
              <a:defRPr sz="1400">
                <a:latin typeface="+mn-lt"/>
              </a:defRPr>
            </a:lvl1pPr>
            <a:lvl2pPr>
              <a:defRPr sz="1200">
                <a:latin typeface="+mn-lt"/>
              </a:defRPr>
            </a:lvl2pPr>
            <a:lvl3pPr>
              <a:defRPr sz="1100">
                <a:latin typeface="+mn-lt"/>
              </a:defRPr>
            </a:lvl3pPr>
            <a:lvl4pPr>
              <a:defRPr sz="1050">
                <a:latin typeface="+mn-lt"/>
              </a:defRPr>
            </a:lvl4pPr>
            <a:lvl5pPr>
              <a:defRPr sz="1050">
                <a:latin typeface="+mn-lt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920123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0731EC-67BA-493B-B1C7-6258DD2B60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687089"/>
            <a:ext cx="4297212" cy="3449109"/>
          </a:xfrm>
          <a:solidFill>
            <a:schemeClr val="accent2"/>
          </a:solidFill>
        </p:spPr>
        <p:txBody>
          <a:bodyPr vert="horz" lIns="0" tIns="45720" rIns="324000" bIns="45720" rtlCol="0" anchor="ctr">
            <a:normAutofit/>
          </a:bodyPr>
          <a:lstStyle>
            <a:lvl1pPr>
              <a:defRPr lang="en-US" sz="4000" dirty="0">
                <a:latin typeface="+mj-lt"/>
              </a:defRPr>
            </a:lvl1pPr>
          </a:lstStyle>
          <a:p>
            <a:pPr marL="0" lvl="0" algn="r" rtl="0"/>
            <a:r>
              <a:rPr lang="ru-RU" noProof="0"/>
              <a:t>Щелкните, чтобы изменить стиль образца </a:t>
            </a:r>
            <a:br>
              <a:rPr lang="ru-RU" noProof="0"/>
            </a:br>
            <a:r>
              <a:rPr lang="ru-RU" noProof="0"/>
              <a:t>заголовка</a:t>
            </a:r>
          </a:p>
        </p:txBody>
      </p:sp>
      <p:sp>
        <p:nvSpPr>
          <p:cNvPr id="8" name="Текст 6">
            <a:extLst>
              <a:ext uri="{FF2B5EF4-FFF2-40B4-BE49-F238E27FC236}">
                <a16:creationId xmlns:a16="http://schemas.microsoft.com/office/drawing/2014/main" id="{75D558A5-D3BF-4DB7-928F-A20868F3C3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68750" y="1687089"/>
            <a:ext cx="3686025" cy="382749"/>
          </a:xfrm>
        </p:spPr>
        <p:txBody>
          <a:bodyPr lIns="0" rtlCol="0" anchor="b">
            <a:normAutofit/>
          </a:bodyPr>
          <a:lstStyle>
            <a:lvl1pPr marL="0" indent="0">
              <a:buNone/>
              <a:defRPr sz="1600" b="1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Заголовок слайда</a:t>
            </a:r>
          </a:p>
        </p:txBody>
      </p:sp>
      <p:sp>
        <p:nvSpPr>
          <p:cNvPr id="9" name="Текст 6">
            <a:extLst>
              <a:ext uri="{FF2B5EF4-FFF2-40B4-BE49-F238E27FC236}">
                <a16:creationId xmlns:a16="http://schemas.microsoft.com/office/drawing/2014/main" id="{92EBEB66-5E12-4FD8-AC09-10C992CA7CF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2175" y="1687089"/>
            <a:ext cx="3658010" cy="382749"/>
          </a:xfrm>
        </p:spPr>
        <p:txBody>
          <a:bodyPr vert="horz" lIns="0" tIns="45720" rIns="91440" bIns="45720" rtlCol="0" anchor="b">
            <a:normAutofit/>
          </a:bodyPr>
          <a:lstStyle>
            <a:lvl1pPr marL="0" indent="0">
              <a:buNone/>
              <a:defRPr lang="en-US" sz="1600" b="1" dirty="0">
                <a:latin typeface="+mn-lt"/>
              </a:defRPr>
            </a:lvl1pPr>
          </a:lstStyle>
          <a:p>
            <a:pPr marL="228600" lvl="0" indent="-228600" rtl="0"/>
            <a:r>
              <a:rPr lang="ru-RU" noProof="0"/>
              <a:t>Заголовок слайда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B53E20B-DD70-4AFB-9D9B-17969F880C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68447" y="2091373"/>
            <a:ext cx="3686159" cy="3044825"/>
          </a:xfrm>
        </p:spPr>
        <p:txBody>
          <a:bodyPr lIns="0" tIns="72000" rtlCol="0">
            <a:normAutofit/>
          </a:bodyPr>
          <a:lstStyle>
            <a:lvl1pPr>
              <a:defRPr sz="1400">
                <a:latin typeface="+mn-lt"/>
              </a:defRPr>
            </a:lvl1pPr>
            <a:lvl2pPr>
              <a:defRPr sz="1200">
                <a:latin typeface="+mn-lt"/>
              </a:defRPr>
            </a:lvl2pPr>
            <a:lvl3pPr>
              <a:defRPr sz="1100">
                <a:latin typeface="+mn-lt"/>
              </a:defRPr>
            </a:lvl3pPr>
            <a:lvl4pPr>
              <a:defRPr sz="1050">
                <a:latin typeface="+mn-lt"/>
              </a:defRPr>
            </a:lvl4pPr>
            <a:lvl5pPr>
              <a:defRPr sz="1050">
                <a:latin typeface="+mn-lt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37EBF543-63D2-4169-AB73-3F4BD242FA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52175" y="2091373"/>
            <a:ext cx="3658010" cy="3044825"/>
          </a:xfrm>
        </p:spPr>
        <p:txBody>
          <a:bodyPr lIns="0" tIns="72000" rtlCol="0">
            <a:normAutofit/>
          </a:bodyPr>
          <a:lstStyle>
            <a:lvl1pPr>
              <a:defRPr sz="1400">
                <a:latin typeface="+mn-lt"/>
              </a:defRPr>
            </a:lvl1pPr>
            <a:lvl2pPr>
              <a:defRPr sz="1200">
                <a:latin typeface="+mn-lt"/>
              </a:defRPr>
            </a:lvl2pPr>
            <a:lvl3pPr>
              <a:defRPr sz="1100">
                <a:latin typeface="+mn-lt"/>
              </a:defRPr>
            </a:lvl3pPr>
            <a:lvl4pPr>
              <a:defRPr sz="1050">
                <a:latin typeface="+mn-lt"/>
              </a:defRPr>
            </a:lvl4pPr>
            <a:lvl5pPr>
              <a:defRPr sz="1050">
                <a:latin typeface="+mn-lt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Фигура 62">
            <a:extLst>
              <a:ext uri="{FF2B5EF4-FFF2-40B4-BE49-F238E27FC236}">
                <a16:creationId xmlns:a16="http://schemas.microsoft.com/office/drawing/2014/main" id="{22325F4A-8191-45D3-B031-5847B1E4B3AA}"/>
              </a:ext>
            </a:extLst>
          </p:cNvPr>
          <p:cNvSpPr/>
          <p:nvPr userDrawn="1"/>
        </p:nvSpPr>
        <p:spPr>
          <a:xfrm rot="16200000" flipV="1">
            <a:off x="3332057" y="1331831"/>
            <a:ext cx="0" cy="1930310"/>
          </a:xfrm>
          <a:prstGeom prst="line">
            <a:avLst/>
          </a:prstGeom>
          <a:ln w="19050">
            <a:solidFill>
              <a:schemeClr val="tx2"/>
            </a:solidFill>
            <a:miter lim="400000"/>
          </a:ln>
        </p:spPr>
        <p:txBody>
          <a:bodyPr lIns="19050" tIns="19050" rIns="19050" bIns="19050" rtlCol="0" anchor="ctr"/>
          <a:lstStyle/>
          <a:p>
            <a:pPr algn="ctr" rtl="0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ru-RU" sz="1500" noProof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0EEF041-4EFF-410A-AFB4-25A65B462B2D}"/>
              </a:ext>
            </a:extLst>
          </p:cNvPr>
          <p:cNvSpPr/>
          <p:nvPr userDrawn="1"/>
        </p:nvSpPr>
        <p:spPr>
          <a:xfrm>
            <a:off x="12087828" y="1675514"/>
            <a:ext cx="115747" cy="34491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46270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исок с маркер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055950" y="365125"/>
            <a:ext cx="10710669" cy="1325563"/>
          </a:xfrm>
        </p:spPr>
        <p:txBody>
          <a:bodyPr/>
          <a:lstStyle>
            <a:lvl1pPr>
              <a:defRPr sz="4400" baseline="0">
                <a:latin typeface="+mj-lt"/>
              </a:defRPr>
            </a:lvl1pPr>
          </a:lstStyle>
          <a:p>
            <a:r>
              <a:rPr lang="ru-RU" sz="3600" dirty="0">
                <a:solidFill>
                  <a:srgbClr val="030829"/>
                </a:solidFill>
                <a:latin typeface="Times New Roman" pitchFamily="18" charset="0"/>
                <a:cs typeface="Times New Roman" pitchFamily="18" charset="0"/>
              </a:rPr>
              <a:t>Два маркированных списка </a:t>
            </a:r>
            <a:endParaRPr lang="en-US" sz="3600" dirty="0">
              <a:solidFill>
                <a:srgbClr val="03082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618129" y="6311900"/>
            <a:ext cx="8991599" cy="409575"/>
          </a:xfrm>
        </p:spPr>
        <p:txBody>
          <a:bodyPr/>
          <a:lstStyle>
            <a:lvl1pPr algn="l">
              <a:defRPr/>
            </a:lvl1pPr>
          </a:lstStyle>
          <a:p>
            <a:endParaRPr lang="ru-RU" dirty="0"/>
          </a:p>
        </p:txBody>
      </p:sp>
      <p:sp>
        <p:nvSpPr>
          <p:cNvPr id="2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771453" y="6311900"/>
            <a:ext cx="649941" cy="409575"/>
          </a:xfrm>
        </p:spPr>
        <p:txBody>
          <a:bodyPr/>
          <a:lstStyle/>
          <a:p>
            <a:fld id="{3A3280F3-964D-0446-A13C-51129EE2564A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27" name="Группа 26"/>
          <p:cNvGrpSpPr/>
          <p:nvPr userDrawn="1"/>
        </p:nvGrpSpPr>
        <p:grpSpPr>
          <a:xfrm>
            <a:off x="1140282" y="6124776"/>
            <a:ext cx="10626338" cy="511380"/>
            <a:chOff x="1140282" y="6124776"/>
            <a:chExt cx="10626338" cy="511380"/>
          </a:xfrm>
        </p:grpSpPr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3898" y="6343650"/>
              <a:ext cx="292506" cy="292506"/>
            </a:xfrm>
            <a:prstGeom prst="rect">
              <a:avLst/>
            </a:prstGeom>
          </p:spPr>
        </p:pic>
        <p:cxnSp>
          <p:nvCxnSpPr>
            <p:cNvPr id="29" name="Прямая соединительная линия 28"/>
            <p:cNvCxnSpPr/>
            <p:nvPr/>
          </p:nvCxnSpPr>
          <p:spPr>
            <a:xfrm>
              <a:off x="1140282" y="6124776"/>
              <a:ext cx="10626338" cy="0"/>
            </a:xfrm>
            <a:prstGeom prst="line">
              <a:avLst/>
            </a:prstGeom>
            <a:ln w="15875">
              <a:solidFill>
                <a:srgbClr val="8991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Объект 3"/>
          <p:cNvSpPr>
            <a:spLocks noGrp="1"/>
          </p:cNvSpPr>
          <p:nvPr>
            <p:ph sz="quarter" idx="15" hasCustomPrompt="1"/>
          </p:nvPr>
        </p:nvSpPr>
        <p:spPr>
          <a:xfrm>
            <a:off x="1055688" y="1987550"/>
            <a:ext cx="5026025" cy="3605213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ru-RU" dirty="0"/>
              <a:t>Что есть:</a:t>
            </a:r>
          </a:p>
          <a:p>
            <a:pPr lvl="0"/>
            <a:endParaRPr lang="ru-RU" dirty="0"/>
          </a:p>
          <a:p>
            <a:pPr marL="285750" indent="-28575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30829"/>
                </a:solidFill>
                <a:latin typeface="Times New Roman" pitchFamily="18" charset="0"/>
                <a:cs typeface="Times New Roman" pitchFamily="18" charset="0"/>
              </a:rPr>
              <a:t>Новый и единственный логотип</a:t>
            </a:r>
          </a:p>
          <a:p>
            <a:pPr marL="285750" indent="-28575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30829"/>
                </a:solidFill>
                <a:latin typeface="Times New Roman" pitchFamily="18" charset="0"/>
                <a:cs typeface="Times New Roman" pitchFamily="18" charset="0"/>
              </a:rPr>
              <a:t>Четкое шрифтовое расписание</a:t>
            </a:r>
          </a:p>
          <a:p>
            <a:pPr marL="285750" indent="-28575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30829"/>
                </a:solidFill>
                <a:latin typeface="Times New Roman" pitchFamily="18" charset="0"/>
                <a:cs typeface="Times New Roman" pitchFamily="18" charset="0"/>
              </a:rPr>
              <a:t>Цветовая схема</a:t>
            </a:r>
          </a:p>
          <a:p>
            <a:pPr marL="285750" indent="-28575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30829"/>
                </a:solidFill>
                <a:latin typeface="Times New Roman" pitchFamily="18" charset="0"/>
                <a:cs typeface="Times New Roman" pitchFamily="18" charset="0"/>
              </a:rPr>
              <a:t>Паттерны оформления </a:t>
            </a:r>
          </a:p>
          <a:p>
            <a:pPr marL="285750" indent="-28575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30829"/>
                </a:solidFill>
                <a:latin typeface="Times New Roman" pitchFamily="18" charset="0"/>
                <a:cs typeface="Times New Roman" pitchFamily="18" charset="0"/>
              </a:rPr>
              <a:t>Шаблоны публичных продуктов </a:t>
            </a:r>
          </a:p>
          <a:p>
            <a:pPr marL="285750" indent="-28575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30829"/>
                </a:solidFill>
                <a:latin typeface="Times New Roman" pitchFamily="18" charset="0"/>
                <a:cs typeface="Times New Roman" pitchFamily="18" charset="0"/>
              </a:rPr>
              <a:t>Здравый смысл</a:t>
            </a:r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15" name="Объект 3"/>
          <p:cNvSpPr>
            <a:spLocks noGrp="1"/>
          </p:cNvSpPr>
          <p:nvPr>
            <p:ph sz="quarter" idx="16" hasCustomPrompt="1"/>
          </p:nvPr>
        </p:nvSpPr>
        <p:spPr>
          <a:xfrm>
            <a:off x="6829168" y="1987550"/>
            <a:ext cx="5026025" cy="3605213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ru-RU" dirty="0"/>
              <a:t>Что есть:</a:t>
            </a:r>
          </a:p>
          <a:p>
            <a:pPr lvl="0"/>
            <a:endParaRPr lang="ru-RU" dirty="0"/>
          </a:p>
          <a:p>
            <a:pPr marL="285750" indent="-28575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30829"/>
                </a:solidFill>
                <a:latin typeface="Times New Roman" pitchFamily="18" charset="0"/>
                <a:cs typeface="Times New Roman" pitchFamily="18" charset="0"/>
              </a:rPr>
              <a:t>Новый и единственный логотип</a:t>
            </a:r>
          </a:p>
          <a:p>
            <a:pPr marL="285750" indent="-28575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30829"/>
                </a:solidFill>
                <a:latin typeface="Times New Roman" pitchFamily="18" charset="0"/>
                <a:cs typeface="Times New Roman" pitchFamily="18" charset="0"/>
              </a:rPr>
              <a:t>Четкое шрифтовое расписание</a:t>
            </a:r>
          </a:p>
          <a:p>
            <a:pPr marL="285750" indent="-28575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30829"/>
                </a:solidFill>
                <a:latin typeface="Times New Roman" pitchFamily="18" charset="0"/>
                <a:cs typeface="Times New Roman" pitchFamily="18" charset="0"/>
              </a:rPr>
              <a:t>Цветовая схема</a:t>
            </a:r>
          </a:p>
          <a:p>
            <a:pPr marL="285750" indent="-28575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30829"/>
                </a:solidFill>
                <a:latin typeface="Times New Roman" pitchFamily="18" charset="0"/>
                <a:cs typeface="Times New Roman" pitchFamily="18" charset="0"/>
              </a:rPr>
              <a:t>Паттерны оформления </a:t>
            </a:r>
          </a:p>
          <a:p>
            <a:pPr marL="285750" indent="-28575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30829"/>
                </a:solidFill>
                <a:latin typeface="Times New Roman" pitchFamily="18" charset="0"/>
                <a:cs typeface="Times New Roman" pitchFamily="18" charset="0"/>
              </a:rPr>
              <a:t>Шаблоны публичных продуктов </a:t>
            </a:r>
          </a:p>
          <a:p>
            <a:pPr marL="285750" indent="-28575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30829"/>
                </a:solidFill>
                <a:latin typeface="Times New Roman" pitchFamily="18" charset="0"/>
                <a:cs typeface="Times New Roman" pitchFamily="18" charset="0"/>
              </a:rPr>
              <a:t>Здравый смысл</a:t>
            </a:r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01741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0731EC-67BA-493B-B1C7-6258DD2B60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" y="1687090"/>
            <a:ext cx="4568750" cy="1721802"/>
          </a:xfrm>
          <a:noFill/>
        </p:spPr>
        <p:txBody>
          <a:bodyPr lIns="0" rIns="324000" rtlCol="0" anchor="ctr">
            <a:normAutofit/>
          </a:bodyPr>
          <a:lstStyle>
            <a:lvl1pPr algn="r">
              <a:defRPr sz="4000">
                <a:latin typeface="+mj-lt"/>
              </a:defRPr>
            </a:lvl1pPr>
          </a:lstStyle>
          <a:p>
            <a:pPr rtl="0"/>
            <a:r>
              <a:rPr lang="ru-RU" noProof="0"/>
              <a:t>Щелкните, чтобы изменить </a:t>
            </a:r>
            <a:br>
              <a:rPr lang="ru-RU" noProof="0"/>
            </a:br>
            <a:r>
              <a:rPr lang="ru-RU" noProof="0"/>
              <a:t>стиль образца заголовка</a:t>
            </a: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C8F08DC-8736-4BFE-8B72-8DD4184DEBE1}"/>
              </a:ext>
            </a:extLst>
          </p:cNvPr>
          <p:cNvSpPr txBox="1">
            <a:spLocks/>
          </p:cNvSpPr>
          <p:nvPr userDrawn="1"/>
        </p:nvSpPr>
        <p:spPr>
          <a:xfrm>
            <a:off x="-1" y="3408891"/>
            <a:ext cx="12203575" cy="3449109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324000" bIns="45720" rtlCol="0" anchor="ctr">
            <a:normAutofit/>
          </a:bodyPr>
          <a:lstStyle>
            <a:lvl1pPr algn="r">
              <a:lnSpc>
                <a:spcPct val="90000"/>
              </a:lnSpc>
              <a:spcBef>
                <a:spcPct val="0"/>
              </a:spcBef>
              <a:buNone/>
              <a:defRPr sz="4000" b="1" i="0" spc="-150">
                <a:solidFill>
                  <a:schemeClr val="tx2"/>
                </a:solidFill>
                <a:latin typeface="Constantia" panose="02030602050306030303" pitchFamily="18" charset="0"/>
                <a:ea typeface="+mj-ea"/>
                <a:cs typeface="Gill Sans" panose="020B0502020104020203" pitchFamily="34" charset="-79"/>
              </a:defRPr>
            </a:lvl1pPr>
          </a:lstStyle>
          <a:p>
            <a:pPr lvl="0" rtl="0"/>
            <a:endParaRPr lang="ru-RU" noProof="0">
              <a:latin typeface="+mn-lt"/>
            </a:endParaRPr>
          </a:p>
        </p:txBody>
      </p:sp>
      <p:sp>
        <p:nvSpPr>
          <p:cNvPr id="8" name="Текст 6">
            <a:extLst>
              <a:ext uri="{FF2B5EF4-FFF2-40B4-BE49-F238E27FC236}">
                <a16:creationId xmlns:a16="http://schemas.microsoft.com/office/drawing/2014/main" id="{75D558A5-D3BF-4DB7-928F-A20868F3C3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68750" y="3666354"/>
            <a:ext cx="3448800" cy="382749"/>
          </a:xfrm>
        </p:spPr>
        <p:txBody>
          <a:bodyPr lIns="0" rtlCol="0" anchor="b">
            <a:normAutofit/>
          </a:bodyPr>
          <a:lstStyle>
            <a:lvl1pPr marL="0" indent="0">
              <a:buNone/>
              <a:defRPr sz="1600" b="1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Заголовок слайда</a:t>
            </a:r>
          </a:p>
        </p:txBody>
      </p:sp>
      <p:sp>
        <p:nvSpPr>
          <p:cNvPr id="9" name="Текст 6">
            <a:extLst>
              <a:ext uri="{FF2B5EF4-FFF2-40B4-BE49-F238E27FC236}">
                <a16:creationId xmlns:a16="http://schemas.microsoft.com/office/drawing/2014/main" id="{92EBEB66-5E12-4FD8-AC09-10C992CA7CF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54055" y="3666354"/>
            <a:ext cx="3450265" cy="382749"/>
          </a:xfrm>
        </p:spPr>
        <p:txBody>
          <a:bodyPr vert="horz" lIns="0" tIns="45720" rIns="91440" bIns="45720" rtlCol="0" anchor="b">
            <a:normAutofit/>
          </a:bodyPr>
          <a:lstStyle>
            <a:lvl1pPr marL="0" indent="0">
              <a:buNone/>
              <a:defRPr lang="en-US" sz="1600" b="1" dirty="0">
                <a:latin typeface="+mn-lt"/>
              </a:defRPr>
            </a:lvl1pPr>
          </a:lstStyle>
          <a:p>
            <a:pPr marL="228600" lvl="0" indent="-228600" rtl="0"/>
            <a:r>
              <a:rPr lang="ru-RU" noProof="0"/>
              <a:t>Заголовок слайда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B53E20B-DD70-4AFB-9D9B-17969F880C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68447" y="4070639"/>
            <a:ext cx="3448800" cy="2253961"/>
          </a:xfrm>
        </p:spPr>
        <p:txBody>
          <a:bodyPr lIns="0" tIns="72000" rtlCol="0">
            <a:normAutofit/>
          </a:bodyPr>
          <a:lstStyle>
            <a:lvl1pPr>
              <a:defRPr sz="1400">
                <a:latin typeface="+mn-lt"/>
              </a:defRPr>
            </a:lvl1pPr>
            <a:lvl2pPr>
              <a:defRPr sz="1200">
                <a:latin typeface="+mn-lt"/>
              </a:defRPr>
            </a:lvl2pPr>
            <a:lvl3pPr>
              <a:defRPr sz="1100">
                <a:latin typeface="+mn-lt"/>
              </a:defRPr>
            </a:lvl3pPr>
            <a:lvl4pPr>
              <a:defRPr sz="1050">
                <a:latin typeface="+mn-lt"/>
              </a:defRPr>
            </a:lvl4pPr>
            <a:lvl5pPr>
              <a:defRPr sz="1050">
                <a:latin typeface="+mn-lt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37EBF543-63D2-4169-AB73-3F4BD242FA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4055" y="4070639"/>
            <a:ext cx="3450265" cy="2253961"/>
          </a:xfrm>
        </p:spPr>
        <p:txBody>
          <a:bodyPr lIns="0" tIns="72000" rtlCol="0">
            <a:normAutofit/>
          </a:bodyPr>
          <a:lstStyle>
            <a:lvl1pPr>
              <a:defRPr sz="1400">
                <a:latin typeface="+mn-lt"/>
              </a:defRPr>
            </a:lvl1pPr>
            <a:lvl2pPr>
              <a:defRPr sz="1200">
                <a:latin typeface="+mn-lt"/>
              </a:defRPr>
            </a:lvl2pPr>
            <a:lvl3pPr>
              <a:defRPr sz="1100">
                <a:latin typeface="+mn-lt"/>
              </a:defRPr>
            </a:lvl3pPr>
            <a:lvl4pPr>
              <a:defRPr sz="1050">
                <a:latin typeface="+mn-lt"/>
              </a:defRPr>
            </a:lvl4pPr>
            <a:lvl5pPr>
              <a:defRPr sz="1050">
                <a:latin typeface="+mn-lt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2" name="Фигура 62">
            <a:extLst>
              <a:ext uri="{FF2B5EF4-FFF2-40B4-BE49-F238E27FC236}">
                <a16:creationId xmlns:a16="http://schemas.microsoft.com/office/drawing/2014/main" id="{DADD8B14-6C18-4FC5-89FD-62D525A444DB}"/>
              </a:ext>
            </a:extLst>
          </p:cNvPr>
          <p:cNvSpPr/>
          <p:nvPr userDrawn="1"/>
        </p:nvSpPr>
        <p:spPr>
          <a:xfrm rot="16200000" flipV="1">
            <a:off x="3332057" y="729943"/>
            <a:ext cx="0" cy="1930310"/>
          </a:xfrm>
          <a:prstGeom prst="line">
            <a:avLst/>
          </a:prstGeom>
          <a:ln w="19050">
            <a:solidFill>
              <a:schemeClr val="tx2"/>
            </a:solidFill>
            <a:miter lim="400000"/>
          </a:ln>
        </p:spPr>
        <p:txBody>
          <a:bodyPr lIns="19050" tIns="19050" rIns="19050" bIns="19050" rtlCol="0" anchor="ctr"/>
          <a:lstStyle/>
          <a:p>
            <a:pPr algn="ctr" rtl="0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ru-RU" sz="1500" noProof="0"/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09156155-C47D-47A0-A08D-DCAC4D742D3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214412" y="3805254"/>
            <a:ext cx="1935925" cy="1854770"/>
          </a:xfr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2218691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0731EC-67BA-493B-B1C7-6258DD2B6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948" y="1193765"/>
            <a:ext cx="4385841" cy="1325563"/>
          </a:xfrm>
        </p:spPr>
        <p:txBody>
          <a:bodyPr rtlCol="0" anchor="b">
            <a:normAutofit/>
          </a:bodyPr>
          <a:lstStyle>
            <a:lvl1pPr algn="r">
              <a:defRPr sz="4000">
                <a:latin typeface="+mj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BE84B7CE-D997-4F92-BD9D-3F9DE2782E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44947" y="2632337"/>
            <a:ext cx="4385841" cy="3357563"/>
          </a:xfr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233D39E2-2188-4621-B115-A912A057E8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0816" y="2944854"/>
            <a:ext cx="3046302" cy="3045045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8" name="Текст 6">
            <a:extLst>
              <a:ext uri="{FF2B5EF4-FFF2-40B4-BE49-F238E27FC236}">
                <a16:creationId xmlns:a16="http://schemas.microsoft.com/office/drawing/2014/main" id="{75D558A5-D3BF-4DB7-928F-A20868F3C3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70816" y="2540529"/>
            <a:ext cx="3046302" cy="382749"/>
          </a:xfrm>
        </p:spPr>
        <p:txBody>
          <a:bodyPr lIns="0" rtlCol="0" anchor="b">
            <a:noAutofit/>
          </a:bodyPr>
          <a:lstStyle>
            <a:lvl1pPr marL="0" indent="0">
              <a:buNone/>
              <a:defRPr sz="1600" b="1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Заголовок слайда</a:t>
            </a:r>
          </a:p>
        </p:txBody>
      </p:sp>
      <p:sp>
        <p:nvSpPr>
          <p:cNvPr id="6" name="Текст 6">
            <a:extLst>
              <a:ext uri="{FF2B5EF4-FFF2-40B4-BE49-F238E27FC236}">
                <a16:creationId xmlns:a16="http://schemas.microsoft.com/office/drawing/2014/main" id="{B2C5FA2F-DD81-4A72-AB26-A4C663724F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69607" y="2944854"/>
            <a:ext cx="3046302" cy="3045045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9" name="Текст 6">
            <a:extLst>
              <a:ext uri="{FF2B5EF4-FFF2-40B4-BE49-F238E27FC236}">
                <a16:creationId xmlns:a16="http://schemas.microsoft.com/office/drawing/2014/main" id="{92EBEB66-5E12-4FD8-AC09-10C992CA7CF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69606" y="2540529"/>
            <a:ext cx="3023149" cy="382749"/>
          </a:xfrm>
        </p:spPr>
        <p:txBody>
          <a:bodyPr lIns="0" rtlCol="0" anchor="b">
            <a:noAutofit/>
          </a:bodyPr>
          <a:lstStyle>
            <a:lvl1pPr marL="0" indent="0">
              <a:buNone/>
              <a:defRPr sz="1600" b="1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39220224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>
            <a:extLst>
              <a:ext uri="{FF2B5EF4-FFF2-40B4-BE49-F238E27FC236}">
                <a16:creationId xmlns:a16="http://schemas.microsoft.com/office/drawing/2014/main" id="{BE84B7CE-D997-4F92-BD9D-3F9DE2782E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28658" y="836271"/>
            <a:ext cx="4263342" cy="5185458"/>
          </a:xfr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233D39E2-2188-4621-B115-A912A057E8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57597" y="836271"/>
            <a:ext cx="4262400" cy="5185458"/>
          </a:xfrm>
          <a:solidFill>
            <a:schemeClr val="accent2"/>
          </a:solidFill>
        </p:spPr>
        <p:txBody>
          <a:bodyPr lIns="252000" tIns="144000" rIns="144000" rtlCol="0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0731EC-67BA-493B-B1C7-6258DD2B60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033" y="1659770"/>
            <a:ext cx="2558005" cy="1325563"/>
          </a:xfrm>
        </p:spPr>
        <p:txBody>
          <a:bodyPr rtlCol="0" anchor="t"/>
          <a:lstStyle>
            <a:lvl1pPr algn="r">
              <a:defRPr>
                <a:latin typeface="+mj-lt"/>
              </a:defRPr>
            </a:lvl1pPr>
          </a:lstStyle>
          <a:p>
            <a:pPr rtl="0"/>
            <a:r>
              <a:rPr lang="ru-RU" noProof="0"/>
              <a:t>Щелкните, чтобы </a:t>
            </a:r>
            <a:br>
              <a:rPr lang="ru-RU" noProof="0"/>
            </a:br>
            <a:r>
              <a:rPr lang="ru-RU" noProof="0"/>
              <a:t>добавить заголовок</a:t>
            </a:r>
          </a:p>
        </p:txBody>
      </p:sp>
      <p:sp>
        <p:nvSpPr>
          <p:cNvPr id="6" name="Фигура 62">
            <a:extLst>
              <a:ext uri="{FF2B5EF4-FFF2-40B4-BE49-F238E27FC236}">
                <a16:creationId xmlns:a16="http://schemas.microsoft.com/office/drawing/2014/main" id="{9EDA533D-03E6-4B64-A81C-A6F9E3301AB5}"/>
              </a:ext>
            </a:extLst>
          </p:cNvPr>
          <p:cNvSpPr/>
          <p:nvPr userDrawn="1"/>
        </p:nvSpPr>
        <p:spPr>
          <a:xfrm rot="16200000" flipV="1">
            <a:off x="965155" y="434980"/>
            <a:ext cx="0" cy="1930310"/>
          </a:xfrm>
          <a:prstGeom prst="line">
            <a:avLst/>
          </a:prstGeom>
          <a:ln w="19050">
            <a:solidFill>
              <a:schemeClr val="tx2"/>
            </a:solidFill>
            <a:miter lim="400000"/>
          </a:ln>
        </p:spPr>
        <p:txBody>
          <a:bodyPr lIns="19050" tIns="19050" rIns="19050" bIns="19050" rtlCol="0" anchor="ctr"/>
          <a:lstStyle/>
          <a:p>
            <a:pPr algn="ctr" rtl="0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ru-RU" sz="1500" noProof="0"/>
          </a:p>
        </p:txBody>
      </p:sp>
    </p:spTree>
    <p:extLst>
      <p:ext uri="{BB962C8B-B14F-4D97-AF65-F5344CB8AC3E}">
        <p14:creationId xmlns:p14="http://schemas.microsoft.com/office/powerpoint/2010/main" val="22317433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>
            <a:extLst>
              <a:ext uri="{FF2B5EF4-FFF2-40B4-BE49-F238E27FC236}">
                <a16:creationId xmlns:a16="http://schemas.microsoft.com/office/drawing/2014/main" id="{233D39E2-2188-4621-B115-A912A057E8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206186"/>
            <a:ext cx="12192000" cy="3651813"/>
          </a:xfrm>
          <a:solidFill>
            <a:schemeClr val="accent2"/>
          </a:solidFill>
        </p:spPr>
        <p:txBody>
          <a:bodyPr lIns="5400000" tIns="216000" rIns="1800000" rtlCol="0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0731EC-67BA-493B-B1C7-6258DD2B60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8053" y="1775520"/>
            <a:ext cx="6435524" cy="1325563"/>
          </a:xfrm>
        </p:spPr>
        <p:txBody>
          <a:bodyPr rtlCol="0" anchor="b"/>
          <a:lstStyle>
            <a:lvl1pPr algn="l">
              <a:defRPr>
                <a:latin typeface="+mj-lt"/>
              </a:defRPr>
            </a:lvl1pPr>
          </a:lstStyle>
          <a:p>
            <a:pPr rtl="0"/>
            <a:r>
              <a:rPr lang="ru-RU" noProof="0"/>
              <a:t>Заголовок слайда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BE84B7CE-D997-4F92-BD9D-3F9DE2782E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71836" y="836271"/>
            <a:ext cx="3523423" cy="5185458"/>
          </a:xfrm>
          <a:solidFill>
            <a:schemeClr val="bg1">
              <a:lumMod val="95000"/>
            </a:schemeClr>
          </a:solidFill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11400165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>
            <a:extLst>
              <a:ext uri="{FF2B5EF4-FFF2-40B4-BE49-F238E27FC236}">
                <a16:creationId xmlns:a16="http://schemas.microsoft.com/office/drawing/2014/main" id="{233D39E2-2188-4621-B115-A912A057E8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8052" y="3206186"/>
            <a:ext cx="6435525" cy="2815543"/>
          </a:xfrm>
          <a:noFill/>
          <a:ln>
            <a:noFill/>
          </a:ln>
        </p:spPr>
        <p:txBody>
          <a:bodyPr lIns="0" tIns="216000" rIns="1800000" rtlCol="0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0731EC-67BA-493B-B1C7-6258DD2B60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8053" y="1775520"/>
            <a:ext cx="6435524" cy="1325563"/>
          </a:xfrm>
        </p:spPr>
        <p:txBody>
          <a:bodyPr lIns="0" rtlCol="0" anchor="b"/>
          <a:lstStyle>
            <a:lvl1pPr algn="l">
              <a:defRPr>
                <a:latin typeface="+mj-lt"/>
              </a:defRPr>
            </a:lvl1pPr>
          </a:lstStyle>
          <a:p>
            <a:pPr rtl="0"/>
            <a:r>
              <a:rPr lang="ru-RU" noProof="0"/>
              <a:t>Заголовок слайда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BE84B7CE-D997-4F92-BD9D-3F9DE2782E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8200" y="836271"/>
            <a:ext cx="3657059" cy="5185458"/>
          </a:xfrm>
          <a:solidFill>
            <a:schemeClr val="bg1">
              <a:lumMod val="95000"/>
            </a:schemeClr>
          </a:solidFill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37497369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>
            <a:extLst>
              <a:ext uri="{FF2B5EF4-FFF2-40B4-BE49-F238E27FC236}">
                <a16:creationId xmlns:a16="http://schemas.microsoft.com/office/drawing/2014/main" id="{BE84B7CE-D997-4F92-BD9D-3F9DE2782E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745620" y="3428990"/>
            <a:ext cx="7446380" cy="3429009"/>
          </a:xfr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0731EC-67BA-493B-B1C7-6258DD2B60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659770"/>
            <a:ext cx="3085618" cy="1325563"/>
          </a:xfrm>
        </p:spPr>
        <p:txBody>
          <a:bodyPr lIns="0" rtlCol="0" anchor="t"/>
          <a:lstStyle>
            <a:lvl1pPr algn="l">
              <a:defRPr>
                <a:latin typeface="+mj-lt"/>
              </a:defRPr>
            </a:lvl1pPr>
          </a:lstStyle>
          <a:p>
            <a:pPr rtl="0"/>
            <a:r>
              <a:rPr lang="ru-RU" noProof="0"/>
              <a:t>Щелкните, чтобы </a:t>
            </a:r>
            <a:br>
              <a:rPr lang="ru-RU" noProof="0"/>
            </a:br>
            <a:r>
              <a:rPr lang="ru-RU" noProof="0"/>
              <a:t>добавить заголовок</a:t>
            </a:r>
          </a:p>
        </p:txBody>
      </p:sp>
      <p:sp>
        <p:nvSpPr>
          <p:cNvPr id="6" name="Фигура 62">
            <a:extLst>
              <a:ext uri="{FF2B5EF4-FFF2-40B4-BE49-F238E27FC236}">
                <a16:creationId xmlns:a16="http://schemas.microsoft.com/office/drawing/2014/main" id="{9EDA533D-03E6-4B64-A81C-A6F9E3301AB5}"/>
              </a:ext>
            </a:extLst>
          </p:cNvPr>
          <p:cNvSpPr/>
          <p:nvPr userDrawn="1"/>
        </p:nvSpPr>
        <p:spPr>
          <a:xfrm rot="16200000" flipV="1">
            <a:off x="965155" y="434980"/>
            <a:ext cx="0" cy="1930310"/>
          </a:xfrm>
          <a:prstGeom prst="line">
            <a:avLst/>
          </a:prstGeom>
          <a:ln w="19050">
            <a:solidFill>
              <a:schemeClr val="tx2"/>
            </a:solidFill>
            <a:miter lim="400000"/>
          </a:ln>
        </p:spPr>
        <p:txBody>
          <a:bodyPr lIns="19050" tIns="19050" rIns="19050" bIns="19050" rtlCol="0" anchor="ctr"/>
          <a:lstStyle/>
          <a:p>
            <a:pPr algn="ctr" rtl="0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ru-RU" sz="1500" noProof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DF8596F-E730-47C4-86C3-F4A9B3F78268}"/>
              </a:ext>
            </a:extLst>
          </p:cNvPr>
          <p:cNvSpPr/>
          <p:nvPr userDrawn="1"/>
        </p:nvSpPr>
        <p:spPr>
          <a:xfrm>
            <a:off x="4745620" y="0"/>
            <a:ext cx="7446380" cy="3428990"/>
          </a:xfrm>
          <a:prstGeom prst="rect">
            <a:avLst/>
          </a:prstGeom>
          <a:solidFill>
            <a:schemeClr val="accent2"/>
          </a:solidFill>
        </p:spPr>
        <p:txBody>
          <a:bodyPr vert="horz" lIns="252000" tIns="144000" rIns="144000" bIns="45720" rtlCol="0">
            <a:noAutofit/>
          </a:bodyPr>
          <a:lstStyle/>
          <a:p>
            <a:pPr lvl="0" indent="0" rtl="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ru-RU" sz="1400" b="0" i="0" noProof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Текст 6">
            <a:extLst>
              <a:ext uri="{FF2B5EF4-FFF2-40B4-BE49-F238E27FC236}">
                <a16:creationId xmlns:a16="http://schemas.microsoft.com/office/drawing/2014/main" id="{2E0AB4DF-4264-4631-9A72-72B25F9BEED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59078" y="987207"/>
            <a:ext cx="2837822" cy="382749"/>
          </a:xfrm>
        </p:spPr>
        <p:txBody>
          <a:bodyPr lIns="0" tIns="0" rtlCol="0" anchor="t">
            <a:normAutofit/>
          </a:bodyPr>
          <a:lstStyle>
            <a:lvl1pPr marL="0" indent="0">
              <a:buNone/>
              <a:defRPr sz="1600" b="1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Заголовок слайда</a:t>
            </a: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0E3F0CD0-D764-45BB-9798-E9046593B3A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51371" y="987208"/>
            <a:ext cx="3501106" cy="1397178"/>
          </a:xfrm>
        </p:spPr>
        <p:txBody>
          <a:bodyPr lIns="0" t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57138051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>
            <a:extLst>
              <a:ext uri="{FF2B5EF4-FFF2-40B4-BE49-F238E27FC236}">
                <a16:creationId xmlns:a16="http://schemas.microsoft.com/office/drawing/2014/main" id="{9B9B3BD2-24FF-4E30-B0DA-4DCD6E57D9F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8200" y="0"/>
            <a:ext cx="11353800" cy="6858000"/>
          </a:xfrm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F92C0C-7E68-45AE-8824-6858C68747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566452"/>
            <a:ext cx="5007015" cy="1440000"/>
          </a:xfrm>
          <a:solidFill>
            <a:schemeClr val="bg1"/>
          </a:solidFill>
        </p:spPr>
        <p:txBody>
          <a:bodyPr lIns="216000" rtlCol="0">
            <a:normAutofit/>
          </a:bodyPr>
          <a:lstStyle>
            <a:lvl1pPr>
              <a:defRPr sz="4000">
                <a:latin typeface="+mj-lt"/>
              </a:defRPr>
            </a:lvl1pPr>
          </a:lstStyle>
          <a:p>
            <a:pPr rtl="0"/>
            <a:r>
              <a:rPr lang="ru-RU" noProof="0"/>
              <a:t>Щелкните, чтобы изменить </a:t>
            </a:r>
            <a:br>
              <a:rPr lang="ru-RU" noProof="0"/>
            </a:br>
            <a:r>
              <a:rPr lang="ru-RU" noProof="0"/>
              <a:t>стиль образца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6491108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>
            <a:extLst>
              <a:ext uri="{FF2B5EF4-FFF2-40B4-BE49-F238E27FC236}">
                <a16:creationId xmlns:a16="http://schemas.microsoft.com/office/drawing/2014/main" id="{9B9B3BD2-24FF-4E30-B0DA-4DCD6E57D9F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8200" y="0"/>
            <a:ext cx="11353800" cy="6858000"/>
          </a:xfrm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49A10FA-D831-43AB-9DF1-EDB14480E3E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-1478756"/>
            <a:ext cx="4572000" cy="1189037"/>
          </a:xfrm>
        </p:spPr>
        <p:txBody>
          <a:bodyPr rtlCol="0" anchor="b">
            <a:normAutofit/>
          </a:bodyPr>
          <a:lstStyle>
            <a:lvl1pPr marL="0" indent="0">
              <a:buNone/>
              <a:defRPr sz="28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12368867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4">
            <a:extLst>
              <a:ext uri="{FF2B5EF4-FFF2-40B4-BE49-F238E27FC236}">
                <a16:creationId xmlns:a16="http://schemas.microsoft.com/office/drawing/2014/main" id="{8DE1C71F-8DD3-4FFB-B233-CF08AE5260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3" name="Заголовок 4">
            <a:extLst>
              <a:ext uri="{FF2B5EF4-FFF2-40B4-BE49-F238E27FC236}">
                <a16:creationId xmlns:a16="http://schemas.microsoft.com/office/drawing/2014/main" id="{7FBD120B-8377-4641-9618-9DD682652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705635"/>
            <a:ext cx="5845215" cy="1440000"/>
          </a:xfrm>
          <a:solidFill>
            <a:schemeClr val="bg1"/>
          </a:solidFill>
        </p:spPr>
        <p:txBody>
          <a:bodyPr lIns="792000" rtlCol="0">
            <a:normAutofit/>
          </a:bodyPr>
          <a:lstStyle>
            <a:lvl1pPr>
              <a:defRPr sz="4000">
                <a:latin typeface="+mj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6577140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4">
            <a:extLst>
              <a:ext uri="{FF2B5EF4-FFF2-40B4-BE49-F238E27FC236}">
                <a16:creationId xmlns:a16="http://schemas.microsoft.com/office/drawing/2014/main" id="{8DE1C71F-8DD3-4FFB-B233-CF08AE5260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2734270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хема, таймлайн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 userDrawn="1"/>
        </p:nvCxnSpPr>
        <p:spPr>
          <a:xfrm>
            <a:off x="1140282" y="6124776"/>
            <a:ext cx="10626338" cy="0"/>
          </a:xfrm>
          <a:prstGeom prst="line">
            <a:avLst/>
          </a:prstGeom>
          <a:ln w="15875">
            <a:solidFill>
              <a:srgbClr val="8991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bject 3"/>
          <p:cNvSpPr/>
          <p:nvPr userDrawn="1"/>
        </p:nvSpPr>
        <p:spPr>
          <a:xfrm>
            <a:off x="1164804" y="6343650"/>
            <a:ext cx="291600" cy="291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618129" y="6311900"/>
            <a:ext cx="8991599" cy="409575"/>
          </a:xfrm>
        </p:spPr>
        <p:txBody>
          <a:bodyPr/>
          <a:lstStyle>
            <a:lvl1pPr algn="l">
              <a:defRPr/>
            </a:lvl1pPr>
          </a:lstStyle>
          <a:p>
            <a:endParaRPr lang="ru-RU" dirty="0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771453" y="6311900"/>
            <a:ext cx="649941" cy="409575"/>
          </a:xfrm>
        </p:spPr>
        <p:txBody>
          <a:bodyPr/>
          <a:lstStyle/>
          <a:p>
            <a:fld id="{3A3280F3-964D-0446-A13C-51129EE2564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3"/>
          </p:nvPr>
        </p:nvSpPr>
        <p:spPr>
          <a:xfrm>
            <a:off x="1036608" y="1017939"/>
            <a:ext cx="10807460" cy="5106837"/>
          </a:xfrm>
        </p:spPr>
        <p:txBody>
          <a:bodyPr/>
          <a:lstStyle/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1036608" y="365125"/>
            <a:ext cx="10515600" cy="65281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Схема или рисунок</a:t>
            </a:r>
          </a:p>
        </p:txBody>
      </p:sp>
    </p:spTree>
    <p:extLst>
      <p:ext uri="{BB962C8B-B14F-4D97-AF65-F5344CB8AC3E}">
        <p14:creationId xmlns:p14="http://schemas.microsoft.com/office/powerpoint/2010/main" val="61744714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4">
            <a:extLst>
              <a:ext uri="{FF2B5EF4-FFF2-40B4-BE49-F238E27FC236}">
                <a16:creationId xmlns:a16="http://schemas.microsoft.com/office/drawing/2014/main" id="{8DE1C71F-8DD3-4FFB-B233-CF08AE5260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5497975"/>
          </a:xfrm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3" name="Заголовок 4">
            <a:extLst>
              <a:ext uri="{FF2B5EF4-FFF2-40B4-BE49-F238E27FC236}">
                <a16:creationId xmlns:a16="http://schemas.microsoft.com/office/drawing/2014/main" id="{8DF09845-7890-4D10-A53B-2A4D05316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440" y="5688402"/>
            <a:ext cx="8717280" cy="823070"/>
          </a:xfrm>
          <a:solidFill>
            <a:schemeClr val="bg1"/>
          </a:solidFill>
        </p:spPr>
        <p:txBody>
          <a:bodyPr lIns="0" rtlCol="0"/>
          <a:lstStyle>
            <a:lvl1pPr>
              <a:defRPr>
                <a:latin typeface="+mj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9638297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4">
            <a:extLst>
              <a:ext uri="{FF2B5EF4-FFF2-40B4-BE49-F238E27FC236}">
                <a16:creationId xmlns:a16="http://schemas.microsoft.com/office/drawing/2014/main" id="{8DE1C71F-8DD3-4FFB-B233-CF08AE5260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5497975"/>
          </a:xfrm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23050093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4">
            <a:extLst>
              <a:ext uri="{FF2B5EF4-FFF2-40B4-BE49-F238E27FC236}">
                <a16:creationId xmlns:a16="http://schemas.microsoft.com/office/drawing/2014/main" id="{8DE1C71F-8DD3-4FFB-B233-CF08AE5260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8200" y="1"/>
            <a:ext cx="11353800" cy="5547360"/>
          </a:xfrm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3" name="Заголовок 4">
            <a:extLst>
              <a:ext uri="{FF2B5EF4-FFF2-40B4-BE49-F238E27FC236}">
                <a16:creationId xmlns:a16="http://schemas.microsoft.com/office/drawing/2014/main" id="{7EBB9618-FC05-4C85-8241-A1EFCE812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440" y="5688402"/>
            <a:ext cx="8717280" cy="823070"/>
          </a:xfrm>
          <a:solidFill>
            <a:schemeClr val="bg1"/>
          </a:solidFill>
        </p:spPr>
        <p:txBody>
          <a:bodyPr lIns="0" rtlCol="0"/>
          <a:lstStyle>
            <a:lvl1pPr>
              <a:defRPr>
                <a:latin typeface="+mj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060943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4">
            <a:extLst>
              <a:ext uri="{FF2B5EF4-FFF2-40B4-BE49-F238E27FC236}">
                <a16:creationId xmlns:a16="http://schemas.microsoft.com/office/drawing/2014/main" id="{8DE1C71F-8DD3-4FFB-B233-CF08AE5260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8200" y="853441"/>
            <a:ext cx="11353800" cy="5151119"/>
          </a:xfrm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270571417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4">
            <a:extLst>
              <a:ext uri="{FF2B5EF4-FFF2-40B4-BE49-F238E27FC236}">
                <a16:creationId xmlns:a16="http://schemas.microsoft.com/office/drawing/2014/main" id="{8DE1C71F-8DD3-4FFB-B233-CF08AE5260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14209" y="1203769"/>
            <a:ext cx="9563582" cy="5060062"/>
          </a:xfrm>
          <a:solidFill>
            <a:schemeClr val="bg1"/>
          </a:solidFill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3" name="Заголовок 4">
            <a:extLst>
              <a:ext uri="{FF2B5EF4-FFF2-40B4-BE49-F238E27FC236}">
                <a16:creationId xmlns:a16="http://schemas.microsoft.com/office/drawing/2014/main" id="{F595BB60-922F-4254-AD20-DEA3FA4B7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208" y="339162"/>
            <a:ext cx="9563581" cy="823070"/>
          </a:xfrm>
          <a:noFill/>
        </p:spPr>
        <p:txBody>
          <a:bodyPr lIns="0" rtlCol="0">
            <a:normAutofit/>
          </a:bodyPr>
          <a:lstStyle>
            <a:lvl1pPr>
              <a:defRPr sz="4000">
                <a:latin typeface="+mj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9956003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4">
            <a:extLst>
              <a:ext uri="{FF2B5EF4-FFF2-40B4-BE49-F238E27FC236}">
                <a16:creationId xmlns:a16="http://schemas.microsoft.com/office/drawing/2014/main" id="{8DE1C71F-8DD3-4FFB-B233-CF08AE5260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6030" y="747000"/>
            <a:ext cx="10519940" cy="5364000"/>
          </a:xfrm>
          <a:solidFill>
            <a:schemeClr val="bg1"/>
          </a:solidFill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225717503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льзовательский маке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0729B41-53A1-4BDC-BF75-A9E553C70D89}"/>
              </a:ext>
            </a:extLst>
          </p:cNvPr>
          <p:cNvSpPr/>
          <p:nvPr userDrawn="1"/>
        </p:nvSpPr>
        <p:spPr>
          <a:xfrm>
            <a:off x="-16640" y="0"/>
            <a:ext cx="1137043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C2A57E-453E-4CB0-8392-79C8834529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7634288" cy="1325563"/>
          </a:xfrm>
        </p:spPr>
        <p:txBody>
          <a:bodyPr rtlCol="0"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 noProof="0"/>
              <a:t>Заголовок раздела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3710961-EE19-42C5-8B1B-B6C9862262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30361" y="4719574"/>
            <a:ext cx="2489200" cy="3124200"/>
          </a:xfrm>
        </p:spPr>
        <p:txBody>
          <a:bodyPr tIns="0" bIns="0" rtlCol="0" anchor="b">
            <a:noAutofit/>
          </a:bodyPr>
          <a:lstStyle>
            <a:lvl1pPr marL="0" indent="0" algn="r">
              <a:buNone/>
              <a:defRPr sz="30000">
                <a:solidFill>
                  <a:schemeClr val="bg1">
                    <a:alpha val="2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3448282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Пользовательский маке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0729B41-53A1-4BDC-BF75-A9E553C70D89}"/>
              </a:ext>
            </a:extLst>
          </p:cNvPr>
          <p:cNvSpPr/>
          <p:nvPr userDrawn="1"/>
        </p:nvSpPr>
        <p:spPr>
          <a:xfrm>
            <a:off x="5831840" y="0"/>
            <a:ext cx="552195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C2A57E-453E-4CB0-8392-79C8834529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771525"/>
            <a:ext cx="4699000" cy="1694180"/>
          </a:xfrm>
        </p:spPr>
        <p:txBody>
          <a:bodyPr lIns="0" rtlCol="0" anchor="t">
            <a:noAutofit/>
          </a:bodyPr>
          <a:lstStyle>
            <a:lvl1pPr>
              <a:defRPr sz="6600" b="1">
                <a:solidFill>
                  <a:schemeClr val="tx2"/>
                </a:solidFill>
                <a:latin typeface="+mj-lt"/>
              </a:defRPr>
            </a:lvl1pPr>
          </a:lstStyle>
          <a:p>
            <a:pPr rtl="0"/>
            <a:r>
              <a:rPr lang="ru-RU" noProof="0"/>
              <a:t>Заголовок </a:t>
            </a:r>
            <a:br>
              <a:rPr lang="ru-RU" noProof="0"/>
            </a:br>
            <a:r>
              <a:rPr lang="ru-RU" noProof="0"/>
              <a:t>раздела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6E820AC0-D6D8-48F9-9D9F-A17400A404B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30361" y="4554447"/>
            <a:ext cx="2489200" cy="3124198"/>
          </a:xfrm>
        </p:spPr>
        <p:txBody>
          <a:bodyPr bIns="0" rtlCol="0" anchor="b">
            <a:noAutofit/>
          </a:bodyPr>
          <a:lstStyle>
            <a:lvl1pPr marL="0" indent="0" algn="r">
              <a:buNone/>
              <a:defRPr sz="25000">
                <a:solidFill>
                  <a:schemeClr val="bg1">
                    <a:alpha val="2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721008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Пользовательский маке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0729B41-53A1-4BDC-BF75-A9E553C70D89}"/>
              </a:ext>
            </a:extLst>
          </p:cNvPr>
          <p:cNvSpPr/>
          <p:nvPr userDrawn="1"/>
        </p:nvSpPr>
        <p:spPr>
          <a:xfrm>
            <a:off x="1" y="0"/>
            <a:ext cx="705612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C2A57E-453E-4CB0-8392-79C8834529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771525"/>
            <a:ext cx="5257800" cy="1694180"/>
          </a:xfrm>
        </p:spPr>
        <p:txBody>
          <a:bodyPr lIns="0" rtlCol="0" anchor="t"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 noProof="0"/>
              <a:t>Заголовок раздела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88BD7D8D-4534-4674-90CD-5444E7502E2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02636" y="4463007"/>
            <a:ext cx="2489200" cy="3124198"/>
          </a:xfrm>
        </p:spPr>
        <p:txBody>
          <a:bodyPr bIns="0" rtlCol="0" anchor="b">
            <a:noAutofit/>
          </a:bodyPr>
          <a:lstStyle>
            <a:lvl1pPr marL="0" indent="0" algn="r">
              <a:buNone/>
              <a:defRPr sz="25000">
                <a:solidFill>
                  <a:schemeClr val="bg1">
                    <a:lumMod val="85000"/>
                    <a:alpha val="2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40353414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Пользовательский маке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3">
            <a:extLst>
              <a:ext uri="{FF2B5EF4-FFF2-40B4-BE49-F238E27FC236}">
                <a16:creationId xmlns:a16="http://schemas.microsoft.com/office/drawing/2014/main" id="{FC75DEA4-0A76-480D-A95E-49B8E0DD97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35647" y="3145492"/>
            <a:ext cx="2489200" cy="3124198"/>
          </a:xfrm>
        </p:spPr>
        <p:txBody>
          <a:bodyPr bIns="0" rtlCol="0" anchor="b">
            <a:noAutofit/>
          </a:bodyPr>
          <a:lstStyle>
            <a:lvl1pPr marL="0" indent="0" algn="l">
              <a:buNone/>
              <a:defRPr sz="25000">
                <a:solidFill>
                  <a:srgbClr val="5DAAB0">
                    <a:alpha val="20000"/>
                  </a:srgb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#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0729B41-53A1-4BDC-BF75-A9E553C70D89}"/>
              </a:ext>
            </a:extLst>
          </p:cNvPr>
          <p:cNvSpPr/>
          <p:nvPr userDrawn="1"/>
        </p:nvSpPr>
        <p:spPr>
          <a:xfrm>
            <a:off x="0" y="1394370"/>
            <a:ext cx="7056121" cy="406926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C2A57E-453E-4CB0-8392-79C8834529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2960" y="1934210"/>
            <a:ext cx="5273040" cy="1694180"/>
          </a:xfrm>
        </p:spPr>
        <p:txBody>
          <a:bodyPr lIns="0" rtlCol="0" anchor="t"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 noProof="0"/>
              <a:t>Заголовок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2062488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в 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>
            <a:spLocks noGrp="1"/>
          </p:cNvSpPr>
          <p:nvPr userDrawn="1">
            <p:ph type="title" hasCustomPrompt="1"/>
          </p:nvPr>
        </p:nvSpPr>
        <p:spPr>
          <a:xfrm>
            <a:off x="1052662" y="365125"/>
            <a:ext cx="10515600" cy="1325563"/>
          </a:xfrm>
        </p:spPr>
        <p:txBody>
          <a:bodyPr/>
          <a:lstStyle>
            <a:lvl1pPr>
              <a:defRPr sz="4400">
                <a:latin typeface="+mj-lt"/>
              </a:defRPr>
            </a:lvl1pPr>
          </a:lstStyle>
          <a:p>
            <a:pPr marL="7701">
              <a:lnSpc>
                <a:spcPct val="100000"/>
              </a:lnSpc>
              <a:spcBef>
                <a:spcPts val="58"/>
              </a:spcBef>
            </a:pPr>
            <a:r>
              <a:rPr lang="ru-RU" sz="3600" spc="26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Выв</a:t>
            </a:r>
            <a:r>
              <a:rPr lang="ru-RU" sz="3600" spc="14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spc="97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618129" y="6311900"/>
            <a:ext cx="8991599" cy="409575"/>
          </a:xfrm>
        </p:spPr>
        <p:txBody>
          <a:bodyPr/>
          <a:lstStyle>
            <a:lvl1pPr algn="l">
              <a:defRPr/>
            </a:lvl1pPr>
          </a:lstStyle>
          <a:p>
            <a:endParaRPr lang="ru-RU" dirty="0"/>
          </a:p>
        </p:txBody>
      </p:sp>
      <p:sp>
        <p:nvSpPr>
          <p:cNvPr id="2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771453" y="6311900"/>
            <a:ext cx="649941" cy="409575"/>
          </a:xfrm>
        </p:spPr>
        <p:txBody>
          <a:bodyPr/>
          <a:lstStyle/>
          <a:p>
            <a:fld id="{3A3280F3-964D-0446-A13C-51129EE2564A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27" name="Группа 26"/>
          <p:cNvGrpSpPr/>
          <p:nvPr userDrawn="1"/>
        </p:nvGrpSpPr>
        <p:grpSpPr>
          <a:xfrm>
            <a:off x="1140282" y="6124776"/>
            <a:ext cx="10626338" cy="511380"/>
            <a:chOff x="1140282" y="6124776"/>
            <a:chExt cx="10626338" cy="511380"/>
          </a:xfrm>
        </p:grpSpPr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3898" y="6343650"/>
              <a:ext cx="292506" cy="292506"/>
            </a:xfrm>
            <a:prstGeom prst="rect">
              <a:avLst/>
            </a:prstGeom>
          </p:spPr>
        </p:pic>
        <p:cxnSp>
          <p:nvCxnSpPr>
            <p:cNvPr id="29" name="Прямая соединительная линия 28"/>
            <p:cNvCxnSpPr/>
            <p:nvPr/>
          </p:nvCxnSpPr>
          <p:spPr>
            <a:xfrm>
              <a:off x="1140282" y="6124776"/>
              <a:ext cx="10626338" cy="0"/>
            </a:xfrm>
            <a:prstGeom prst="line">
              <a:avLst/>
            </a:prstGeom>
            <a:ln w="15875">
              <a:solidFill>
                <a:srgbClr val="8991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Объект 2"/>
          <p:cNvSpPr>
            <a:spLocks noGrp="1"/>
          </p:cNvSpPr>
          <p:nvPr>
            <p:ph sz="quarter" idx="15"/>
          </p:nvPr>
        </p:nvSpPr>
        <p:spPr>
          <a:xfrm>
            <a:off x="1052513" y="1978025"/>
            <a:ext cx="5029200" cy="2924175"/>
          </a:xfrm>
        </p:spPr>
        <p:txBody>
          <a:bodyPr>
            <a:normAutofit/>
          </a:bodyPr>
          <a:lstStyle>
            <a:lvl1pPr>
              <a:defRPr sz="2000"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2" name="Объект 2"/>
          <p:cNvSpPr>
            <a:spLocks noGrp="1"/>
          </p:cNvSpPr>
          <p:nvPr>
            <p:ph sz="quarter" idx="16"/>
          </p:nvPr>
        </p:nvSpPr>
        <p:spPr>
          <a:xfrm>
            <a:off x="6815359" y="1988658"/>
            <a:ext cx="5029200" cy="2924175"/>
          </a:xfrm>
        </p:spPr>
        <p:txBody>
          <a:bodyPr>
            <a:normAutofit/>
          </a:bodyPr>
          <a:lstStyle>
            <a:lvl1pPr>
              <a:defRPr sz="2000"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036635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Пользовательский маке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0729B41-53A1-4BDC-BF75-A9E553C70D89}"/>
              </a:ext>
            </a:extLst>
          </p:cNvPr>
          <p:cNvSpPr/>
          <p:nvPr userDrawn="1"/>
        </p:nvSpPr>
        <p:spPr>
          <a:xfrm>
            <a:off x="-16640" y="1"/>
            <a:ext cx="12208639" cy="49072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C2A57E-453E-4CB0-8392-79C8834529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2959" y="2691447"/>
            <a:ext cx="6272321" cy="1694180"/>
          </a:xfrm>
        </p:spPr>
        <p:txBody>
          <a:bodyPr lIns="0" rtlCol="0" anchor="b">
            <a:noAutofit/>
          </a:bodyPr>
          <a:lstStyle>
            <a:lvl1pPr algn="l">
              <a:defRPr sz="6600" b="1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 noProof="0"/>
              <a:t>Заголовок раздела</a:t>
            </a:r>
          </a:p>
        </p:txBody>
      </p:sp>
      <p:sp>
        <p:nvSpPr>
          <p:cNvPr id="19" name="Текст 3">
            <a:extLst>
              <a:ext uri="{FF2B5EF4-FFF2-40B4-BE49-F238E27FC236}">
                <a16:creationId xmlns:a16="http://schemas.microsoft.com/office/drawing/2014/main" id="{7A110188-91CF-42CE-9B0F-643DB15F9D8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91826" y="2613057"/>
            <a:ext cx="2489200" cy="3124198"/>
          </a:xfrm>
        </p:spPr>
        <p:txBody>
          <a:bodyPr bIns="0" rtlCol="0" anchor="b">
            <a:noAutofit/>
          </a:bodyPr>
          <a:lstStyle>
            <a:lvl1pPr marL="0" indent="0" algn="l">
              <a:buNone/>
              <a:defRPr sz="25000">
                <a:solidFill>
                  <a:srgbClr val="3B757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0969066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942043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Изображение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C0DB138-926E-4EF2-BFC2-93D610E35703}"/>
              </a:ext>
            </a:extLst>
          </p:cNvPr>
          <p:cNvSpPr/>
          <p:nvPr userDrawn="1"/>
        </p:nvSpPr>
        <p:spPr>
          <a:xfrm>
            <a:off x="0" y="0"/>
            <a:ext cx="6057900" cy="6857995"/>
          </a:xfrm>
          <a:prstGeom prst="rect">
            <a:avLst/>
          </a:prstGeom>
          <a:solidFill>
            <a:schemeClr val="accent2"/>
          </a:solidFill>
        </p:spPr>
        <p:txBody>
          <a:bodyPr vert="horz" lIns="1296000" tIns="45720" rIns="432000" bIns="45720" rtlCol="0" anchor="ctr">
            <a:normAutofit/>
          </a:bodyPr>
          <a:lstStyle/>
          <a:p>
            <a:pPr lvl="0" indent="0" rtl="0">
              <a:lnSpc>
                <a:spcPct val="100000"/>
              </a:lnSpc>
              <a:spcBef>
                <a:spcPts val="1000"/>
              </a:spcBef>
              <a:buFontTx/>
              <a:buNone/>
            </a:pPr>
            <a:endParaRPr lang="ru-RU" sz="1400" b="0" i="0" spc="0" noProof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95B2C2DA-ADF3-D44B-8824-9B44E01F74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057" y="1100290"/>
            <a:ext cx="4008437" cy="1395208"/>
          </a:xfrm>
        </p:spPr>
        <p:txBody>
          <a:bodyPr lIns="0" rtlCol="0" anchor="b"/>
          <a:lstStyle>
            <a:lvl1pPr>
              <a:defRPr b="1">
                <a:latin typeface="+mj-lt"/>
              </a:defRPr>
            </a:lvl1pPr>
          </a:lstStyle>
          <a:p>
            <a:pPr rtl="0"/>
            <a:r>
              <a:rPr lang="ru-RU" noProof="0"/>
              <a:t>Заголовок слайда</a:t>
            </a:r>
          </a:p>
        </p:txBody>
      </p:sp>
      <p:sp>
        <p:nvSpPr>
          <p:cNvPr id="17" name="Текст 11">
            <a:extLst>
              <a:ext uri="{FF2B5EF4-FFF2-40B4-BE49-F238E27FC236}">
                <a16:creationId xmlns:a16="http://schemas.microsoft.com/office/drawing/2014/main" id="{6CAA743B-32D9-CE44-9E46-D38DB57EFA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1058" y="2561159"/>
            <a:ext cx="4008437" cy="602887"/>
          </a:xfrm>
        </p:spPr>
        <p:txBody>
          <a:bodyPr lIns="0" rtlCol="0" anchor="t">
            <a:normAutofit/>
          </a:bodyPr>
          <a:lstStyle>
            <a:lvl1pPr marL="0" indent="0">
              <a:buNone/>
              <a:defRPr sz="1400" spc="300">
                <a:solidFill>
                  <a:schemeClr val="tx2"/>
                </a:solidFill>
              </a:defRPr>
            </a:lvl1pPr>
            <a:lvl2pPr>
              <a:defRPr sz="1100">
                <a:solidFill>
                  <a:schemeClr val="tx2"/>
                </a:solidFill>
              </a:defRPr>
            </a:lvl2pPr>
            <a:lvl3pPr>
              <a:defRPr sz="1050">
                <a:solidFill>
                  <a:schemeClr val="tx2"/>
                </a:solidFill>
              </a:defRPr>
            </a:lvl3pPr>
            <a:lvl4pPr>
              <a:defRPr sz="1000">
                <a:solidFill>
                  <a:schemeClr val="tx2"/>
                </a:solidFill>
              </a:defRPr>
            </a:lvl4pPr>
            <a:lvl5pPr>
              <a:defRPr sz="10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ru-RU" noProof="0"/>
              <a:t>МЕСТО ДЛЯ ПОДЗАГОЛОВКА</a:t>
            </a:r>
          </a:p>
        </p:txBody>
      </p:sp>
      <p:sp>
        <p:nvSpPr>
          <p:cNvPr id="5" name="Фигура 62">
            <a:extLst>
              <a:ext uri="{FF2B5EF4-FFF2-40B4-BE49-F238E27FC236}">
                <a16:creationId xmlns:a16="http://schemas.microsoft.com/office/drawing/2014/main" id="{00B58E1E-3AD1-467A-94AA-6578BE4756A3}"/>
              </a:ext>
            </a:extLst>
          </p:cNvPr>
          <p:cNvSpPr/>
          <p:nvPr userDrawn="1"/>
        </p:nvSpPr>
        <p:spPr>
          <a:xfrm rot="16200000" flipV="1">
            <a:off x="965155" y="18291"/>
            <a:ext cx="0" cy="1930310"/>
          </a:xfrm>
          <a:prstGeom prst="line">
            <a:avLst/>
          </a:prstGeom>
          <a:ln w="19050">
            <a:solidFill>
              <a:schemeClr val="tx2"/>
            </a:solidFill>
            <a:miter lim="400000"/>
          </a:ln>
        </p:spPr>
        <p:txBody>
          <a:bodyPr lIns="19050" tIns="19050" rIns="19050" bIns="19050" rtlCol="0" anchor="ctr"/>
          <a:lstStyle/>
          <a:p>
            <a:pPr algn="ctr" rtl="0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ru-RU" sz="1500" noProof="0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A985C547-771F-4BD4-ADA8-B270DC50BDB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718323" y="1074809"/>
            <a:ext cx="3977648" cy="731694"/>
          </a:xfrm>
        </p:spPr>
        <p:txBody>
          <a:bodyPr rtlCol="0" anchor="ctr">
            <a:normAutofit/>
          </a:bodyPr>
          <a:lstStyle>
            <a:lvl1pPr marL="0" indent="0">
              <a:buNone/>
              <a:defRPr sz="14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Текст 8">
            <a:extLst>
              <a:ext uri="{FF2B5EF4-FFF2-40B4-BE49-F238E27FC236}">
                <a16:creationId xmlns:a16="http://schemas.microsoft.com/office/drawing/2014/main" id="{5726DA1D-D34F-4505-9722-98586A88D85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18323" y="2365537"/>
            <a:ext cx="3977648" cy="731694"/>
          </a:xfrm>
        </p:spPr>
        <p:txBody>
          <a:bodyPr rtlCol="0" anchor="ctr">
            <a:normAutofit/>
          </a:bodyPr>
          <a:lstStyle>
            <a:lvl1pPr marL="0" indent="0">
              <a:buNone/>
              <a:defRPr sz="14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id="{DA05F0E8-C4BA-4839-9D3B-C830E739802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18323" y="3656265"/>
            <a:ext cx="3977648" cy="731694"/>
          </a:xfrm>
        </p:spPr>
        <p:txBody>
          <a:bodyPr rtlCol="0" anchor="ctr">
            <a:normAutofit/>
          </a:bodyPr>
          <a:lstStyle>
            <a:lvl1pPr marL="0" indent="0">
              <a:buNone/>
              <a:defRPr sz="14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9" name="Текст 8">
            <a:extLst>
              <a:ext uri="{FF2B5EF4-FFF2-40B4-BE49-F238E27FC236}">
                <a16:creationId xmlns:a16="http://schemas.microsoft.com/office/drawing/2014/main" id="{3BDE5625-360A-435B-8812-2FFD30C937B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18323" y="4946994"/>
            <a:ext cx="3977648" cy="731694"/>
          </a:xfrm>
        </p:spPr>
        <p:txBody>
          <a:bodyPr rtlCol="0" anchor="ctr">
            <a:normAutofit/>
          </a:bodyPr>
          <a:lstStyle>
            <a:lvl1pPr marL="0" indent="0">
              <a:buNone/>
              <a:defRPr sz="14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0" name="Текст 6">
            <a:extLst>
              <a:ext uri="{FF2B5EF4-FFF2-40B4-BE49-F238E27FC236}">
                <a16:creationId xmlns:a16="http://schemas.microsoft.com/office/drawing/2014/main" id="{A4E9B315-244E-41A8-B655-63FCC22CCF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3278528"/>
            <a:ext cx="4008438" cy="2560899"/>
          </a:xfrm>
        </p:spPr>
        <p:txBody>
          <a:bodyPr l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5" name="Рисунок 5">
            <a:extLst>
              <a:ext uri="{FF2B5EF4-FFF2-40B4-BE49-F238E27FC236}">
                <a16:creationId xmlns:a16="http://schemas.microsoft.com/office/drawing/2014/main" id="{EADDC907-00BA-437D-8631-DCDAA19616A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90155" y="1042384"/>
            <a:ext cx="804759" cy="804759"/>
          </a:xfrm>
          <a:prstGeom prst="ellipse">
            <a:avLst/>
          </a:prstGeom>
          <a:solidFill>
            <a:schemeClr val="bg1"/>
          </a:solidFill>
          <a:ln w="19050">
            <a:solidFill>
              <a:srgbClr val="1F1F26"/>
            </a:solidFill>
          </a:ln>
        </p:spPr>
        <p:txBody>
          <a:bodyPr rtlCol="0">
            <a:normAutofit/>
          </a:bodyPr>
          <a:lstStyle>
            <a:lvl1pPr>
              <a:defRPr sz="800"/>
            </a:lvl1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21" name="Рисунок 5">
            <a:extLst>
              <a:ext uri="{FF2B5EF4-FFF2-40B4-BE49-F238E27FC236}">
                <a16:creationId xmlns:a16="http://schemas.microsoft.com/office/drawing/2014/main" id="{44A0EDB5-B80A-4225-9741-99690ADBCE8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790155" y="2331743"/>
            <a:ext cx="804759" cy="804759"/>
          </a:xfrm>
          <a:prstGeom prst="ellipse">
            <a:avLst/>
          </a:prstGeom>
          <a:solidFill>
            <a:schemeClr val="bg1"/>
          </a:solidFill>
          <a:ln w="19050">
            <a:solidFill>
              <a:srgbClr val="1F1F26"/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en-US" sz="800" dirty="0"/>
            </a:lvl1pPr>
          </a:lstStyle>
          <a:p>
            <a:pPr lvl="0"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22" name="Рисунок 5">
            <a:extLst>
              <a:ext uri="{FF2B5EF4-FFF2-40B4-BE49-F238E27FC236}">
                <a16:creationId xmlns:a16="http://schemas.microsoft.com/office/drawing/2014/main" id="{E5C18081-A6EE-421D-96AC-0A7FA46F74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790155" y="3621102"/>
            <a:ext cx="804759" cy="804759"/>
          </a:xfrm>
          <a:prstGeom prst="ellipse">
            <a:avLst/>
          </a:prstGeom>
          <a:solidFill>
            <a:schemeClr val="bg1"/>
          </a:solidFill>
          <a:ln w="19050">
            <a:solidFill>
              <a:srgbClr val="1F1F26"/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en-US" sz="800" dirty="0"/>
            </a:lvl1pPr>
          </a:lstStyle>
          <a:p>
            <a:pPr lvl="0"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23" name="Рисунок 5">
            <a:extLst>
              <a:ext uri="{FF2B5EF4-FFF2-40B4-BE49-F238E27FC236}">
                <a16:creationId xmlns:a16="http://schemas.microsoft.com/office/drawing/2014/main" id="{1D21CB0A-3210-4B51-85A0-5111AEBA214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790155" y="4910461"/>
            <a:ext cx="804759" cy="804759"/>
          </a:xfrm>
          <a:prstGeom prst="ellipse">
            <a:avLst/>
          </a:prstGeom>
          <a:solidFill>
            <a:schemeClr val="bg1"/>
          </a:solidFill>
          <a:ln w="19050">
            <a:solidFill>
              <a:srgbClr val="1F1F26"/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en-US" sz="800" dirty="0"/>
            </a:lvl1pPr>
          </a:lstStyle>
          <a:p>
            <a:pPr lvl="0" rtl="0"/>
            <a:r>
              <a:rPr lang="ru-RU" noProof="0"/>
              <a:t>Щелкните значок, чтобы добавить изображение</a:t>
            </a:r>
          </a:p>
        </p:txBody>
      </p:sp>
    </p:spTree>
    <p:extLst>
      <p:ext uri="{BB962C8B-B14F-4D97-AF65-F5344CB8AC3E}">
        <p14:creationId xmlns:p14="http://schemas.microsoft.com/office/powerpoint/2010/main" val="2805807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382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Изображение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3834DECF-152F-4E39-AD49-1ADCE9F759DB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41375" y="3097232"/>
            <a:ext cx="4008120" cy="2742196"/>
          </a:xfrm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95B2C2DA-ADF3-D44B-8824-9B44E01F74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057" y="1100290"/>
            <a:ext cx="4008437" cy="1395208"/>
          </a:xfrm>
        </p:spPr>
        <p:txBody>
          <a:bodyPr lIns="0" rtlCol="0" anchor="b">
            <a:normAutofit/>
          </a:bodyPr>
          <a:lstStyle>
            <a:lvl1pPr>
              <a:defRPr sz="4000" b="1">
                <a:latin typeface="+mj-lt"/>
              </a:defRPr>
            </a:lvl1pPr>
          </a:lstStyle>
          <a:p>
            <a:pPr rtl="0"/>
            <a:r>
              <a:rPr lang="ru-RU" noProof="0"/>
              <a:t>Заголовок </a:t>
            </a:r>
            <a:br>
              <a:rPr lang="ru-RU" noProof="0"/>
            </a:br>
            <a:r>
              <a:rPr lang="ru-RU" noProof="0"/>
              <a:t>слайда</a:t>
            </a:r>
          </a:p>
        </p:txBody>
      </p:sp>
      <p:sp>
        <p:nvSpPr>
          <p:cNvPr id="17" name="Текст 11">
            <a:extLst>
              <a:ext uri="{FF2B5EF4-FFF2-40B4-BE49-F238E27FC236}">
                <a16:creationId xmlns:a16="http://schemas.microsoft.com/office/drawing/2014/main" id="{6CAA743B-32D9-CE44-9E46-D38DB57EFA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1058" y="2561159"/>
            <a:ext cx="4008437" cy="375081"/>
          </a:xfrm>
        </p:spPr>
        <p:txBody>
          <a:bodyPr lIns="0" rtlCol="0" anchor="t">
            <a:normAutofit/>
          </a:bodyPr>
          <a:lstStyle>
            <a:lvl1pPr marL="0" indent="0">
              <a:buNone/>
              <a:defRPr sz="1400" spc="300">
                <a:solidFill>
                  <a:schemeClr val="tx2"/>
                </a:solidFill>
              </a:defRPr>
            </a:lvl1pPr>
            <a:lvl2pPr>
              <a:defRPr sz="1100">
                <a:solidFill>
                  <a:schemeClr val="tx2"/>
                </a:solidFill>
              </a:defRPr>
            </a:lvl2pPr>
            <a:lvl3pPr>
              <a:defRPr sz="1050">
                <a:solidFill>
                  <a:schemeClr val="tx2"/>
                </a:solidFill>
              </a:defRPr>
            </a:lvl3pPr>
            <a:lvl4pPr>
              <a:defRPr sz="1000">
                <a:solidFill>
                  <a:schemeClr val="tx2"/>
                </a:solidFill>
              </a:defRPr>
            </a:lvl4pPr>
            <a:lvl5pPr>
              <a:defRPr sz="10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ru-RU" noProof="0"/>
              <a:t>МЕСТО ДЛЯ ПОДЗАГОЛОВКА</a:t>
            </a:r>
          </a:p>
        </p:txBody>
      </p:sp>
      <p:sp>
        <p:nvSpPr>
          <p:cNvPr id="5" name="Фигура 62">
            <a:extLst>
              <a:ext uri="{FF2B5EF4-FFF2-40B4-BE49-F238E27FC236}">
                <a16:creationId xmlns:a16="http://schemas.microsoft.com/office/drawing/2014/main" id="{00B58E1E-3AD1-467A-94AA-6578BE4756A3}"/>
              </a:ext>
            </a:extLst>
          </p:cNvPr>
          <p:cNvSpPr/>
          <p:nvPr userDrawn="1"/>
        </p:nvSpPr>
        <p:spPr>
          <a:xfrm rot="16200000" flipV="1">
            <a:off x="965155" y="18291"/>
            <a:ext cx="0" cy="1930310"/>
          </a:xfrm>
          <a:prstGeom prst="line">
            <a:avLst/>
          </a:prstGeom>
          <a:ln w="19050">
            <a:solidFill>
              <a:schemeClr val="tx2"/>
            </a:solidFill>
            <a:miter lim="400000"/>
          </a:ln>
        </p:spPr>
        <p:txBody>
          <a:bodyPr lIns="19050" tIns="19050" rIns="19050" bIns="19050" rtlCol="0" anchor="ctr"/>
          <a:lstStyle/>
          <a:p>
            <a:pPr algn="ctr" rtl="0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ru-RU" sz="1500" noProof="0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A985C547-771F-4BD4-ADA8-B270DC50BDB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718323" y="1074809"/>
            <a:ext cx="3977648" cy="731694"/>
          </a:xfrm>
        </p:spPr>
        <p:txBody>
          <a:bodyPr rtlCol="0" anchor="ctr">
            <a:normAutofit/>
          </a:bodyPr>
          <a:lstStyle>
            <a:lvl1pPr marL="0" indent="0">
              <a:buNone/>
              <a:defRPr sz="14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Текст 8">
            <a:extLst>
              <a:ext uri="{FF2B5EF4-FFF2-40B4-BE49-F238E27FC236}">
                <a16:creationId xmlns:a16="http://schemas.microsoft.com/office/drawing/2014/main" id="{5726DA1D-D34F-4505-9722-98586A88D85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18323" y="2365537"/>
            <a:ext cx="3977648" cy="731694"/>
          </a:xfrm>
        </p:spPr>
        <p:txBody>
          <a:bodyPr rtlCol="0" anchor="ctr">
            <a:normAutofit/>
          </a:bodyPr>
          <a:lstStyle>
            <a:lvl1pPr marL="0" indent="0">
              <a:buNone/>
              <a:defRPr sz="14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id="{DA05F0E8-C4BA-4839-9D3B-C830E739802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18323" y="3656265"/>
            <a:ext cx="3977648" cy="731694"/>
          </a:xfrm>
        </p:spPr>
        <p:txBody>
          <a:bodyPr rtlCol="0" anchor="ctr">
            <a:normAutofit/>
          </a:bodyPr>
          <a:lstStyle>
            <a:lvl1pPr marL="0" indent="0">
              <a:buNone/>
              <a:defRPr sz="14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9" name="Текст 8">
            <a:extLst>
              <a:ext uri="{FF2B5EF4-FFF2-40B4-BE49-F238E27FC236}">
                <a16:creationId xmlns:a16="http://schemas.microsoft.com/office/drawing/2014/main" id="{3BDE5625-360A-435B-8812-2FFD30C937B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18323" y="4946994"/>
            <a:ext cx="3977648" cy="731694"/>
          </a:xfrm>
        </p:spPr>
        <p:txBody>
          <a:bodyPr rtlCol="0" anchor="ctr">
            <a:normAutofit/>
          </a:bodyPr>
          <a:lstStyle>
            <a:lvl1pPr marL="0" indent="0">
              <a:buNone/>
              <a:defRPr sz="14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5" name="Рисунок 5">
            <a:extLst>
              <a:ext uri="{FF2B5EF4-FFF2-40B4-BE49-F238E27FC236}">
                <a16:creationId xmlns:a16="http://schemas.microsoft.com/office/drawing/2014/main" id="{EADDC907-00BA-437D-8631-DCDAA19616A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90155" y="1042384"/>
            <a:ext cx="804759" cy="804759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rtlCol="0">
            <a:normAutofit/>
          </a:bodyPr>
          <a:lstStyle>
            <a:lvl1pPr>
              <a:defRPr sz="800"/>
            </a:lvl1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21" name="Рисунок 5">
            <a:extLst>
              <a:ext uri="{FF2B5EF4-FFF2-40B4-BE49-F238E27FC236}">
                <a16:creationId xmlns:a16="http://schemas.microsoft.com/office/drawing/2014/main" id="{44A0EDB5-B80A-4225-9741-99690ADBCE8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790155" y="2331743"/>
            <a:ext cx="804759" cy="804759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en-US" sz="800" dirty="0"/>
            </a:lvl1pPr>
          </a:lstStyle>
          <a:p>
            <a:pPr lvl="0"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22" name="Рисунок 5">
            <a:extLst>
              <a:ext uri="{FF2B5EF4-FFF2-40B4-BE49-F238E27FC236}">
                <a16:creationId xmlns:a16="http://schemas.microsoft.com/office/drawing/2014/main" id="{E5C18081-A6EE-421D-96AC-0A7FA46F74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790155" y="3621102"/>
            <a:ext cx="804759" cy="804759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en-US" sz="800" dirty="0"/>
            </a:lvl1pPr>
          </a:lstStyle>
          <a:p>
            <a:pPr lvl="0"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23" name="Рисунок 5">
            <a:extLst>
              <a:ext uri="{FF2B5EF4-FFF2-40B4-BE49-F238E27FC236}">
                <a16:creationId xmlns:a16="http://schemas.microsoft.com/office/drawing/2014/main" id="{1D21CB0A-3210-4B51-85A0-5111AEBA214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790155" y="4910461"/>
            <a:ext cx="804759" cy="804759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en-US" sz="800" dirty="0"/>
            </a:lvl1pPr>
          </a:lstStyle>
          <a:p>
            <a:pPr lvl="0" rtl="0"/>
            <a:r>
              <a:rPr lang="ru-RU" noProof="0"/>
              <a:t>Щелкните значок, чтобы добавить изображение</a:t>
            </a:r>
          </a:p>
        </p:txBody>
      </p:sp>
    </p:spTree>
    <p:extLst>
      <p:ext uri="{BB962C8B-B14F-4D97-AF65-F5344CB8AC3E}">
        <p14:creationId xmlns:p14="http://schemas.microsoft.com/office/powerpoint/2010/main" val="13498666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63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Изображение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C0DB138-926E-4EF2-BFC2-93D610E35703}"/>
              </a:ext>
            </a:extLst>
          </p:cNvPr>
          <p:cNvSpPr/>
          <p:nvPr userDrawn="1"/>
        </p:nvSpPr>
        <p:spPr>
          <a:xfrm>
            <a:off x="0" y="3721472"/>
            <a:ext cx="12192000" cy="3136523"/>
          </a:xfrm>
          <a:prstGeom prst="rect">
            <a:avLst/>
          </a:prstGeom>
          <a:solidFill>
            <a:schemeClr val="accent2"/>
          </a:solidFill>
        </p:spPr>
        <p:txBody>
          <a:bodyPr vert="horz" lIns="1296000" tIns="45720" rIns="432000" bIns="45720" rtlCol="0" anchor="ctr">
            <a:normAutofit/>
          </a:bodyPr>
          <a:lstStyle/>
          <a:p>
            <a:pPr lvl="0" indent="0" rtl="0">
              <a:lnSpc>
                <a:spcPct val="100000"/>
              </a:lnSpc>
              <a:spcBef>
                <a:spcPts val="1000"/>
              </a:spcBef>
              <a:buFontTx/>
              <a:buNone/>
            </a:pPr>
            <a:endParaRPr lang="ru-RU" sz="1400" b="0" i="0" spc="0" noProof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95B2C2DA-ADF3-D44B-8824-9B44E01F74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8543" y="358610"/>
            <a:ext cx="10854914" cy="804759"/>
          </a:xfrm>
        </p:spPr>
        <p:txBody>
          <a:bodyPr lIns="0" rtlCol="0" anchor="b">
            <a:normAutofit/>
          </a:bodyPr>
          <a:lstStyle>
            <a:lvl1pPr algn="ctr">
              <a:defRPr sz="4000" b="1">
                <a:latin typeface="+mj-lt"/>
              </a:defRPr>
            </a:lvl1pPr>
          </a:lstStyle>
          <a:p>
            <a:pPr rtl="0"/>
            <a:r>
              <a:rPr lang="ru-RU" noProof="0"/>
              <a:t>Заголовок слайда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8C7AA169-6546-4620-BD7B-7B36553C28F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63303" y="2677210"/>
            <a:ext cx="804759" cy="804759"/>
          </a:xfrm>
          <a:prstGeom prst="ellipse">
            <a:avLst/>
          </a:prstGeom>
          <a:solidFill>
            <a:schemeClr val="bg1"/>
          </a:solidFill>
          <a:ln w="19050">
            <a:solidFill>
              <a:srgbClr val="1F1F26"/>
            </a:solidFill>
          </a:ln>
        </p:spPr>
        <p:txBody>
          <a:bodyPr rtlCol="0">
            <a:normAutofit/>
          </a:bodyPr>
          <a:lstStyle>
            <a:lvl1pPr>
              <a:defRPr sz="8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11" name="Рисунок 5">
            <a:extLst>
              <a:ext uri="{FF2B5EF4-FFF2-40B4-BE49-F238E27FC236}">
                <a16:creationId xmlns:a16="http://schemas.microsoft.com/office/drawing/2014/main" id="{CE9C16DA-A24B-4516-BCC8-C747730478D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10608" y="2677210"/>
            <a:ext cx="804759" cy="804759"/>
          </a:xfrm>
          <a:prstGeom prst="ellipse">
            <a:avLst/>
          </a:prstGeom>
          <a:solidFill>
            <a:schemeClr val="bg1"/>
          </a:solidFill>
          <a:ln w="19050">
            <a:solidFill>
              <a:srgbClr val="1F1F26"/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en-US" sz="800" dirty="0"/>
            </a:lvl1pPr>
          </a:lstStyle>
          <a:p>
            <a:pPr lvl="0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13" name="Рисунок 5">
            <a:extLst>
              <a:ext uri="{FF2B5EF4-FFF2-40B4-BE49-F238E27FC236}">
                <a16:creationId xmlns:a16="http://schemas.microsoft.com/office/drawing/2014/main" id="{A498122E-BB6F-4765-B85E-6410B9CE17A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157913" y="2677210"/>
            <a:ext cx="804759" cy="804759"/>
          </a:xfrm>
          <a:prstGeom prst="ellipse">
            <a:avLst/>
          </a:prstGeom>
          <a:solidFill>
            <a:schemeClr val="bg1"/>
          </a:solidFill>
          <a:ln w="19050">
            <a:solidFill>
              <a:srgbClr val="1F1F26"/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en-US" sz="800" dirty="0"/>
            </a:lvl1pPr>
          </a:lstStyle>
          <a:p>
            <a:pPr lvl="0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14" name="Рисунок 5">
            <a:extLst>
              <a:ext uri="{FF2B5EF4-FFF2-40B4-BE49-F238E27FC236}">
                <a16:creationId xmlns:a16="http://schemas.microsoft.com/office/drawing/2014/main" id="{D19B2F25-5E98-4166-8476-BE599D16121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05218" y="2677210"/>
            <a:ext cx="804759" cy="804759"/>
          </a:xfrm>
          <a:prstGeom prst="ellipse">
            <a:avLst/>
          </a:prstGeom>
          <a:solidFill>
            <a:schemeClr val="bg1"/>
          </a:solidFill>
          <a:ln w="19050">
            <a:solidFill>
              <a:srgbClr val="1F1F26"/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en-US" sz="800" dirty="0"/>
            </a:lvl1pPr>
          </a:lstStyle>
          <a:p>
            <a:pPr lvl="0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A985C547-771F-4BD4-ADA8-B270DC50BDB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0780" y="3920809"/>
            <a:ext cx="2469806" cy="731694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Текст 8">
            <a:extLst>
              <a:ext uri="{FF2B5EF4-FFF2-40B4-BE49-F238E27FC236}">
                <a16:creationId xmlns:a16="http://schemas.microsoft.com/office/drawing/2014/main" id="{5726DA1D-D34F-4505-9722-98586A88D85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76825" y="3923752"/>
            <a:ext cx="2469806" cy="731694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id="{DA05F0E8-C4BA-4839-9D3B-C830E739802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22870" y="3920809"/>
            <a:ext cx="2469806" cy="731694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9" name="Текст 8">
            <a:extLst>
              <a:ext uri="{FF2B5EF4-FFF2-40B4-BE49-F238E27FC236}">
                <a16:creationId xmlns:a16="http://schemas.microsoft.com/office/drawing/2014/main" id="{3BDE5625-360A-435B-8812-2FFD30C937B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168916" y="3916626"/>
            <a:ext cx="2469806" cy="731694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0" name="Текст 6">
            <a:extLst>
              <a:ext uri="{FF2B5EF4-FFF2-40B4-BE49-F238E27FC236}">
                <a16:creationId xmlns:a16="http://schemas.microsoft.com/office/drawing/2014/main" id="{A4E9B315-244E-41A8-B655-63FCC22CCF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337302"/>
            <a:ext cx="10685257" cy="541483"/>
          </a:xfrm>
        </p:spPr>
        <p:txBody>
          <a:bodyPr lIns="0"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10788912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64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Изображение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95B2C2DA-ADF3-D44B-8824-9B44E01F74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8543" y="1039330"/>
            <a:ext cx="10854914" cy="804759"/>
          </a:xfrm>
        </p:spPr>
        <p:txBody>
          <a:bodyPr lIns="0" rtlCol="0" anchor="b">
            <a:normAutofit/>
          </a:bodyPr>
          <a:lstStyle>
            <a:lvl1pPr algn="ctr">
              <a:defRPr sz="4000" b="1">
                <a:latin typeface="+mj-lt"/>
              </a:defRPr>
            </a:lvl1pPr>
          </a:lstStyle>
          <a:p>
            <a:pPr rtl="0"/>
            <a:r>
              <a:rPr lang="ru-RU" noProof="0"/>
              <a:t>Заголовок слайда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8C7AA169-6546-4620-BD7B-7B36553C28F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1120" y="3235748"/>
            <a:ext cx="1049126" cy="1049124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rtlCol="0">
            <a:normAutofit/>
          </a:bodyPr>
          <a:lstStyle>
            <a:lvl1pPr>
              <a:defRPr sz="800"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11" name="Рисунок 5">
            <a:extLst>
              <a:ext uri="{FF2B5EF4-FFF2-40B4-BE49-F238E27FC236}">
                <a16:creationId xmlns:a16="http://schemas.microsoft.com/office/drawing/2014/main" id="{CE9C16DA-A24B-4516-BCC8-C747730478D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188425" y="3235748"/>
            <a:ext cx="1049126" cy="1049124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en-US" sz="800" dirty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13" name="Рисунок 5">
            <a:extLst>
              <a:ext uri="{FF2B5EF4-FFF2-40B4-BE49-F238E27FC236}">
                <a16:creationId xmlns:a16="http://schemas.microsoft.com/office/drawing/2014/main" id="{A498122E-BB6F-4765-B85E-6410B9CE17A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035730" y="3235748"/>
            <a:ext cx="1049126" cy="1049124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en-US" sz="800" dirty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14" name="Рисунок 5">
            <a:extLst>
              <a:ext uri="{FF2B5EF4-FFF2-40B4-BE49-F238E27FC236}">
                <a16:creationId xmlns:a16="http://schemas.microsoft.com/office/drawing/2014/main" id="{D19B2F25-5E98-4166-8476-BE599D16121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883035" y="3235748"/>
            <a:ext cx="1049126" cy="1049124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en-US" sz="800" dirty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A985C547-771F-4BD4-ADA8-B270DC50BDB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0780" y="4601529"/>
            <a:ext cx="2469806" cy="731694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Текст 8">
            <a:extLst>
              <a:ext uri="{FF2B5EF4-FFF2-40B4-BE49-F238E27FC236}">
                <a16:creationId xmlns:a16="http://schemas.microsoft.com/office/drawing/2014/main" id="{5726DA1D-D34F-4505-9722-98586A88D85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76825" y="4604472"/>
            <a:ext cx="2469806" cy="731694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id="{DA05F0E8-C4BA-4839-9D3B-C830E739802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22870" y="4601529"/>
            <a:ext cx="2469806" cy="731694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9" name="Текст 8">
            <a:extLst>
              <a:ext uri="{FF2B5EF4-FFF2-40B4-BE49-F238E27FC236}">
                <a16:creationId xmlns:a16="http://schemas.microsoft.com/office/drawing/2014/main" id="{3BDE5625-360A-435B-8812-2FFD30C937B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168916" y="4597346"/>
            <a:ext cx="2469806" cy="731694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0" name="Текст 6">
            <a:extLst>
              <a:ext uri="{FF2B5EF4-FFF2-40B4-BE49-F238E27FC236}">
                <a16:creationId xmlns:a16="http://schemas.microsoft.com/office/drawing/2014/main" id="{A4E9B315-244E-41A8-B655-63FCC22CCF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2018022"/>
            <a:ext cx="10685257" cy="541483"/>
          </a:xfrm>
        </p:spPr>
        <p:txBody>
          <a:bodyPr lIns="0"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29224159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64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Изображение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C0DB138-926E-4EF2-BFC2-93D610E35703}"/>
              </a:ext>
            </a:extLst>
          </p:cNvPr>
          <p:cNvSpPr/>
          <p:nvPr userDrawn="1"/>
        </p:nvSpPr>
        <p:spPr>
          <a:xfrm>
            <a:off x="6134100" y="0"/>
            <a:ext cx="6057900" cy="6857995"/>
          </a:xfrm>
          <a:prstGeom prst="rect">
            <a:avLst/>
          </a:prstGeom>
          <a:solidFill>
            <a:srgbClr val="DFE3E9"/>
          </a:solidFill>
        </p:spPr>
        <p:txBody>
          <a:bodyPr vert="horz" lIns="1296000" tIns="45720" rIns="432000" bIns="45720" rtlCol="0" anchor="ctr">
            <a:normAutofit/>
          </a:bodyPr>
          <a:lstStyle/>
          <a:p>
            <a:pPr lvl="0" indent="0" rtl="0">
              <a:lnSpc>
                <a:spcPct val="100000"/>
              </a:lnSpc>
              <a:spcBef>
                <a:spcPts val="1000"/>
              </a:spcBef>
              <a:buFontTx/>
              <a:buNone/>
            </a:pPr>
            <a:endParaRPr lang="ru-RU" sz="1400" b="0" i="0" spc="0" noProof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95B2C2DA-ADF3-D44B-8824-9B44E01F74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057" y="2234610"/>
            <a:ext cx="4008437" cy="1395208"/>
          </a:xfrm>
        </p:spPr>
        <p:txBody>
          <a:bodyPr lIns="0" rtlCol="0" anchor="b"/>
          <a:lstStyle>
            <a:lvl1pPr>
              <a:defRPr b="1">
                <a:latin typeface="+mj-lt"/>
              </a:defRPr>
            </a:lvl1pPr>
          </a:lstStyle>
          <a:p>
            <a:pPr rtl="0"/>
            <a:r>
              <a:rPr lang="ru-RU" noProof="0"/>
              <a:t>Заголовок слайда</a:t>
            </a:r>
          </a:p>
        </p:txBody>
      </p:sp>
      <p:sp>
        <p:nvSpPr>
          <p:cNvPr id="17" name="Текст 11">
            <a:extLst>
              <a:ext uri="{FF2B5EF4-FFF2-40B4-BE49-F238E27FC236}">
                <a16:creationId xmlns:a16="http://schemas.microsoft.com/office/drawing/2014/main" id="{6CAA743B-32D9-CE44-9E46-D38DB57EFA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1058" y="3695479"/>
            <a:ext cx="4008437" cy="602887"/>
          </a:xfrm>
        </p:spPr>
        <p:txBody>
          <a:bodyPr lIns="0" rtlCol="0" anchor="t">
            <a:normAutofit/>
          </a:bodyPr>
          <a:lstStyle>
            <a:lvl1pPr marL="0" indent="0">
              <a:buNone/>
              <a:defRPr sz="1400" spc="300">
                <a:solidFill>
                  <a:schemeClr val="tx2"/>
                </a:solidFill>
                <a:latin typeface="+mn-lt"/>
              </a:defRPr>
            </a:lvl1pPr>
            <a:lvl2pPr>
              <a:defRPr sz="1100">
                <a:solidFill>
                  <a:schemeClr val="tx2"/>
                </a:solidFill>
              </a:defRPr>
            </a:lvl2pPr>
            <a:lvl3pPr>
              <a:defRPr sz="1050">
                <a:solidFill>
                  <a:schemeClr val="tx2"/>
                </a:solidFill>
              </a:defRPr>
            </a:lvl3pPr>
            <a:lvl4pPr>
              <a:defRPr sz="1000">
                <a:solidFill>
                  <a:schemeClr val="tx2"/>
                </a:solidFill>
              </a:defRPr>
            </a:lvl4pPr>
            <a:lvl5pPr>
              <a:defRPr sz="10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ru-RU" noProof="0"/>
              <a:t>МЕСТО ДЛЯ ПОДЗАГОЛОВКА</a:t>
            </a:r>
          </a:p>
        </p:txBody>
      </p:sp>
      <p:sp>
        <p:nvSpPr>
          <p:cNvPr id="5" name="Фигура 62">
            <a:extLst>
              <a:ext uri="{FF2B5EF4-FFF2-40B4-BE49-F238E27FC236}">
                <a16:creationId xmlns:a16="http://schemas.microsoft.com/office/drawing/2014/main" id="{00B58E1E-3AD1-467A-94AA-6578BE4756A3}"/>
              </a:ext>
            </a:extLst>
          </p:cNvPr>
          <p:cNvSpPr/>
          <p:nvPr userDrawn="1"/>
        </p:nvSpPr>
        <p:spPr>
          <a:xfrm rot="16200000" flipV="1">
            <a:off x="965155" y="1152611"/>
            <a:ext cx="0" cy="1930310"/>
          </a:xfrm>
          <a:prstGeom prst="line">
            <a:avLst/>
          </a:prstGeom>
          <a:ln w="19050">
            <a:solidFill>
              <a:schemeClr val="tx2"/>
            </a:solidFill>
            <a:miter lim="400000"/>
          </a:ln>
        </p:spPr>
        <p:txBody>
          <a:bodyPr lIns="19050" tIns="19050" rIns="19050" bIns="19050" rtlCol="0" anchor="ctr"/>
          <a:lstStyle/>
          <a:p>
            <a:pPr algn="ctr" rtl="0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ru-RU" sz="1500" noProof="0"/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8C7AA169-6546-4620-BD7B-7B36553C28F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687422" y="1038724"/>
            <a:ext cx="804759" cy="80475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>
              <a:defRPr sz="800"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11" name="Рисунок 5">
            <a:extLst>
              <a:ext uri="{FF2B5EF4-FFF2-40B4-BE49-F238E27FC236}">
                <a16:creationId xmlns:a16="http://schemas.microsoft.com/office/drawing/2014/main" id="{CE9C16DA-A24B-4516-BCC8-C747730478D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87422" y="2330235"/>
            <a:ext cx="804759" cy="80475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en-US" sz="800" dirty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13" name="Рисунок 5">
            <a:extLst>
              <a:ext uri="{FF2B5EF4-FFF2-40B4-BE49-F238E27FC236}">
                <a16:creationId xmlns:a16="http://schemas.microsoft.com/office/drawing/2014/main" id="{A498122E-BB6F-4765-B85E-6410B9CE17A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687422" y="3621746"/>
            <a:ext cx="804759" cy="80475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en-US" sz="800" dirty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14" name="Рисунок 5">
            <a:extLst>
              <a:ext uri="{FF2B5EF4-FFF2-40B4-BE49-F238E27FC236}">
                <a16:creationId xmlns:a16="http://schemas.microsoft.com/office/drawing/2014/main" id="{D19B2F25-5E98-4166-8476-BE599D16121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687422" y="4913257"/>
            <a:ext cx="804759" cy="80475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en-US" sz="800" dirty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A985C547-771F-4BD4-ADA8-B270DC50BDB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718323" y="1074809"/>
            <a:ext cx="3977648" cy="731694"/>
          </a:xfrm>
        </p:spPr>
        <p:txBody>
          <a:bodyPr rtlCol="0" anchor="ctr">
            <a:normAutofit/>
          </a:bodyPr>
          <a:lstStyle>
            <a:lvl1pPr marL="0" indent="0">
              <a:buNone/>
              <a:defRPr sz="14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Текст 8">
            <a:extLst>
              <a:ext uri="{FF2B5EF4-FFF2-40B4-BE49-F238E27FC236}">
                <a16:creationId xmlns:a16="http://schemas.microsoft.com/office/drawing/2014/main" id="{5726DA1D-D34F-4505-9722-98586A88D85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18323" y="2365537"/>
            <a:ext cx="3977648" cy="731694"/>
          </a:xfrm>
        </p:spPr>
        <p:txBody>
          <a:bodyPr rtlCol="0" anchor="ctr">
            <a:normAutofit/>
          </a:bodyPr>
          <a:lstStyle>
            <a:lvl1pPr marL="0" indent="0">
              <a:buNone/>
              <a:defRPr sz="14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id="{DA05F0E8-C4BA-4839-9D3B-C830E739802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18323" y="3656265"/>
            <a:ext cx="3977648" cy="731694"/>
          </a:xfrm>
        </p:spPr>
        <p:txBody>
          <a:bodyPr rtlCol="0" anchor="ctr">
            <a:normAutofit/>
          </a:bodyPr>
          <a:lstStyle>
            <a:lvl1pPr marL="0" indent="0">
              <a:buNone/>
              <a:defRPr sz="14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9" name="Текст 8">
            <a:extLst>
              <a:ext uri="{FF2B5EF4-FFF2-40B4-BE49-F238E27FC236}">
                <a16:creationId xmlns:a16="http://schemas.microsoft.com/office/drawing/2014/main" id="{3BDE5625-360A-435B-8812-2FFD30C937B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18323" y="4946994"/>
            <a:ext cx="3977648" cy="731694"/>
          </a:xfrm>
        </p:spPr>
        <p:txBody>
          <a:bodyPr rtlCol="0" anchor="ctr">
            <a:normAutofit/>
          </a:bodyPr>
          <a:lstStyle>
            <a:lvl1pPr marL="0" indent="0">
              <a:buNone/>
              <a:defRPr sz="14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8186346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64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A8FBBE79-9A2D-485C-A5FF-D6F6AFD2A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682" y="971950"/>
            <a:ext cx="3537030" cy="2036100"/>
          </a:xfrm>
        </p:spPr>
        <p:txBody>
          <a:bodyPr lIns="0" rtlCol="0"/>
          <a:lstStyle>
            <a:lvl1pPr>
              <a:defRPr>
                <a:solidFill>
                  <a:srgbClr val="5DAAB0"/>
                </a:solidFill>
                <a:latin typeface="+mj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0D8C8A61-C19F-4EF6-A991-5B6EFC5F7AF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76930" y="729827"/>
            <a:ext cx="1643384" cy="1643384"/>
          </a:xfrm>
          <a:prstGeom prst="ellipse">
            <a:avLst/>
          </a:prstGeo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6" name="Рисунок 4">
            <a:extLst>
              <a:ext uri="{FF2B5EF4-FFF2-40B4-BE49-F238E27FC236}">
                <a16:creationId xmlns:a16="http://schemas.microsoft.com/office/drawing/2014/main" id="{FB28CC40-CBF3-4E1C-841D-45C7739F95E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970602" y="729827"/>
            <a:ext cx="1643384" cy="1643384"/>
          </a:xfrm>
          <a:prstGeom prst="ellipse">
            <a:avLst/>
          </a:prstGeo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7" name="Рисунок 4">
            <a:extLst>
              <a:ext uri="{FF2B5EF4-FFF2-40B4-BE49-F238E27FC236}">
                <a16:creationId xmlns:a16="http://schemas.microsoft.com/office/drawing/2014/main" id="{12606688-9042-46BE-82EA-2A9034C2125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76930" y="3646649"/>
            <a:ext cx="1643384" cy="1643384"/>
          </a:xfrm>
          <a:prstGeom prst="ellipse">
            <a:avLst/>
          </a:prstGeo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8" name="Рисунок 4">
            <a:extLst>
              <a:ext uri="{FF2B5EF4-FFF2-40B4-BE49-F238E27FC236}">
                <a16:creationId xmlns:a16="http://schemas.microsoft.com/office/drawing/2014/main" id="{94A72397-DF36-48ED-9888-0827D143B9B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70602" y="3646649"/>
            <a:ext cx="1643384" cy="1643384"/>
          </a:xfrm>
          <a:prstGeom prst="ellipse">
            <a:avLst/>
          </a:prstGeo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9" name="Текст 6">
            <a:extLst>
              <a:ext uri="{FF2B5EF4-FFF2-40B4-BE49-F238E27FC236}">
                <a16:creationId xmlns:a16="http://schemas.microsoft.com/office/drawing/2014/main" id="{DD736A8B-DD51-4DE5-A500-3F2E06CA9E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42770" y="2823837"/>
            <a:ext cx="2517605" cy="484146"/>
          </a:xfrm>
        </p:spPr>
        <p:txBody>
          <a:bodyPr lIns="0" rtlCol="0">
            <a:noAutofit/>
          </a:bodyPr>
          <a:lstStyle>
            <a:lvl1pPr marL="0" indent="0" algn="ctr">
              <a:buNone/>
              <a:defRPr sz="1400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Текст 6">
            <a:extLst>
              <a:ext uri="{FF2B5EF4-FFF2-40B4-BE49-F238E27FC236}">
                <a16:creationId xmlns:a16="http://schemas.microsoft.com/office/drawing/2014/main" id="{088F0D2C-15BE-4CDF-B390-80500DDD74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42770" y="2419511"/>
            <a:ext cx="2517605" cy="382749"/>
          </a:xfrm>
        </p:spPr>
        <p:txBody>
          <a:bodyPr lIns="0" rtlCol="0" anchor="b">
            <a:noAutofit/>
          </a:bodyPr>
          <a:lstStyle>
            <a:lvl1pPr marL="0" indent="0" algn="ctr">
              <a:buNone/>
              <a:defRPr sz="1600" b="1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ДОБАВЬТЕ ИМЯ</a:t>
            </a:r>
          </a:p>
        </p:txBody>
      </p:sp>
      <p:sp>
        <p:nvSpPr>
          <p:cNvPr id="11" name="Текст 6">
            <a:extLst>
              <a:ext uri="{FF2B5EF4-FFF2-40B4-BE49-F238E27FC236}">
                <a16:creationId xmlns:a16="http://schemas.microsoft.com/office/drawing/2014/main" id="{BC14EC5C-D80F-42F2-A5F0-D4F07AADAEC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44956" y="2823837"/>
            <a:ext cx="2517605" cy="484146"/>
          </a:xfrm>
        </p:spPr>
        <p:txBody>
          <a:bodyPr lIns="0" rtlCol="0">
            <a:noAutofit/>
          </a:bodyPr>
          <a:lstStyle>
            <a:lvl1pPr marL="0" indent="0" algn="ctr">
              <a:buNone/>
              <a:defRPr sz="1400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Текст 6">
            <a:extLst>
              <a:ext uri="{FF2B5EF4-FFF2-40B4-BE49-F238E27FC236}">
                <a16:creationId xmlns:a16="http://schemas.microsoft.com/office/drawing/2014/main" id="{235DD3B7-76E7-45B9-B75B-30D7AFC8EE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44956" y="2419511"/>
            <a:ext cx="2517605" cy="382749"/>
          </a:xfrm>
        </p:spPr>
        <p:txBody>
          <a:bodyPr lIns="0" rtlCol="0" anchor="b">
            <a:noAutofit/>
          </a:bodyPr>
          <a:lstStyle>
            <a:lvl1pPr marL="0" indent="0" algn="ctr">
              <a:buNone/>
              <a:defRPr sz="1600" b="1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ДОБАВЬТЕ ИМЯ</a:t>
            </a:r>
          </a:p>
        </p:txBody>
      </p:sp>
      <p:sp>
        <p:nvSpPr>
          <p:cNvPr id="17" name="Текст 6">
            <a:extLst>
              <a:ext uri="{FF2B5EF4-FFF2-40B4-BE49-F238E27FC236}">
                <a16:creationId xmlns:a16="http://schemas.microsoft.com/office/drawing/2014/main" id="{5A499762-AEDB-43BC-89CC-CC0602BEAF7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642770" y="5740657"/>
            <a:ext cx="2517605" cy="484146"/>
          </a:xfrm>
        </p:spPr>
        <p:txBody>
          <a:bodyPr lIns="0" rtlCol="0">
            <a:noAutofit/>
          </a:bodyPr>
          <a:lstStyle>
            <a:lvl1pPr marL="0" indent="0" algn="ctr">
              <a:buNone/>
              <a:defRPr sz="1400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8" name="Текст 6">
            <a:extLst>
              <a:ext uri="{FF2B5EF4-FFF2-40B4-BE49-F238E27FC236}">
                <a16:creationId xmlns:a16="http://schemas.microsoft.com/office/drawing/2014/main" id="{880EDD7E-326D-47DC-B58D-88ECE1D00F9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642770" y="5336331"/>
            <a:ext cx="2517605" cy="382749"/>
          </a:xfrm>
        </p:spPr>
        <p:txBody>
          <a:bodyPr lIns="0" rtlCol="0" anchor="b">
            <a:noAutofit/>
          </a:bodyPr>
          <a:lstStyle>
            <a:lvl1pPr marL="0" indent="0" algn="ctr">
              <a:buNone/>
              <a:defRPr sz="1600" b="1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ДОБАВЬТЕ ИМЯ</a:t>
            </a:r>
          </a:p>
        </p:txBody>
      </p:sp>
      <p:sp>
        <p:nvSpPr>
          <p:cNvPr id="19" name="Текст 6">
            <a:extLst>
              <a:ext uri="{FF2B5EF4-FFF2-40B4-BE49-F238E27FC236}">
                <a16:creationId xmlns:a16="http://schemas.microsoft.com/office/drawing/2014/main" id="{DB92C933-F978-486C-A305-0BAC73E0F15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544956" y="5740657"/>
            <a:ext cx="2517605" cy="484146"/>
          </a:xfrm>
        </p:spPr>
        <p:txBody>
          <a:bodyPr lIns="0" rtlCol="0">
            <a:noAutofit/>
          </a:bodyPr>
          <a:lstStyle>
            <a:lvl1pPr marL="0" indent="0" algn="ctr">
              <a:buNone/>
              <a:defRPr sz="1400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0" name="Текст 6">
            <a:extLst>
              <a:ext uri="{FF2B5EF4-FFF2-40B4-BE49-F238E27FC236}">
                <a16:creationId xmlns:a16="http://schemas.microsoft.com/office/drawing/2014/main" id="{B18BFAE0-942E-42DB-BD07-596D50E07E3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544956" y="5336331"/>
            <a:ext cx="2517605" cy="382749"/>
          </a:xfrm>
        </p:spPr>
        <p:txBody>
          <a:bodyPr lIns="0" rtlCol="0" anchor="b">
            <a:noAutofit/>
          </a:bodyPr>
          <a:lstStyle>
            <a:lvl1pPr marL="0" indent="0" algn="ctr">
              <a:buNone/>
              <a:defRPr sz="1600" b="1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ДОБАВЬТЕ ИМЯ</a:t>
            </a:r>
          </a:p>
        </p:txBody>
      </p:sp>
      <p:sp>
        <p:nvSpPr>
          <p:cNvPr id="16" name="Фигура 62">
            <a:extLst>
              <a:ext uri="{FF2B5EF4-FFF2-40B4-BE49-F238E27FC236}">
                <a16:creationId xmlns:a16="http://schemas.microsoft.com/office/drawing/2014/main" id="{E2A7A773-8673-42D6-B565-4013CBE76BBD}"/>
              </a:ext>
            </a:extLst>
          </p:cNvPr>
          <p:cNvSpPr/>
          <p:nvPr userDrawn="1"/>
        </p:nvSpPr>
        <p:spPr>
          <a:xfrm rot="16200000" flipV="1">
            <a:off x="965155" y="-184909"/>
            <a:ext cx="0" cy="1930310"/>
          </a:xfrm>
          <a:prstGeom prst="line">
            <a:avLst/>
          </a:prstGeom>
          <a:ln w="19050">
            <a:solidFill>
              <a:schemeClr val="tx2"/>
            </a:solidFill>
            <a:miter lim="400000"/>
          </a:ln>
        </p:spPr>
        <p:txBody>
          <a:bodyPr lIns="19050" tIns="19050" rIns="19050" bIns="19050" rtlCol="0" anchor="ctr"/>
          <a:lstStyle/>
          <a:p>
            <a:pPr algn="ctr" rtl="0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ru-RU" sz="1500" noProof="0"/>
          </a:p>
        </p:txBody>
      </p:sp>
    </p:spTree>
    <p:extLst>
      <p:ext uri="{BB962C8B-B14F-4D97-AF65-F5344CB8AC3E}">
        <p14:creationId xmlns:p14="http://schemas.microsoft.com/office/powerpoint/2010/main" val="23298120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extLst>
              <a:ext uri="{FF2B5EF4-FFF2-40B4-BE49-F238E27FC236}">
                <a16:creationId xmlns:a16="http://schemas.microsoft.com/office/drawing/2014/main" id="{EE8D18BE-27C3-4048-91A7-DD0F0F8D0861}"/>
              </a:ext>
            </a:extLst>
          </p:cNvPr>
          <p:cNvSpPr/>
          <p:nvPr userDrawn="1"/>
        </p:nvSpPr>
        <p:spPr>
          <a:xfrm>
            <a:off x="4190264" y="2280735"/>
            <a:ext cx="1874870" cy="1874870"/>
          </a:xfrm>
          <a:prstGeom prst="ellipse">
            <a:avLst/>
          </a:prstGeom>
          <a:noFill/>
          <a:ln>
            <a:solidFill>
              <a:srgbClr val="5DAA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+mn-lt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FBBE79-9A2D-485C-A5FF-D6F6AFD2A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6887" y="616350"/>
            <a:ext cx="7978227" cy="1062602"/>
          </a:xfrm>
        </p:spPr>
        <p:txBody>
          <a:bodyPr lIns="0" rtlCol="0"/>
          <a:lstStyle>
            <a:lvl1pPr algn="ctr">
              <a:defRPr>
                <a:solidFill>
                  <a:schemeClr val="tx2"/>
                </a:solidFill>
                <a:latin typeface="+mj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0D8C8A61-C19F-4EF6-A991-5B6EFC5F7AF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6007" y="2385012"/>
            <a:ext cx="1643384" cy="1643384"/>
          </a:xfrm>
          <a:prstGeom prst="ellipse">
            <a:avLst/>
          </a:prstGeom>
        </p:spPr>
        <p:txBody>
          <a:bodyPr rtlCol="0">
            <a:normAutofit/>
          </a:bodyPr>
          <a:lstStyle>
            <a:lvl1pPr algn="ctr">
              <a:defRPr sz="1600"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6" name="Рисунок 4">
            <a:extLst>
              <a:ext uri="{FF2B5EF4-FFF2-40B4-BE49-F238E27FC236}">
                <a16:creationId xmlns:a16="http://schemas.microsoft.com/office/drawing/2014/main" id="{FB28CC40-CBF3-4E1C-841D-45C7739F95E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73705" y="2385012"/>
            <a:ext cx="1643384" cy="1643384"/>
          </a:xfrm>
          <a:prstGeom prst="ellipse">
            <a:avLst/>
          </a:prstGeom>
        </p:spPr>
        <p:txBody>
          <a:bodyPr rtlCol="0">
            <a:normAutofit/>
          </a:bodyPr>
          <a:lstStyle>
            <a:lvl1pPr algn="ctr">
              <a:defRPr sz="1600"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7" name="Рисунок 4">
            <a:extLst>
              <a:ext uri="{FF2B5EF4-FFF2-40B4-BE49-F238E27FC236}">
                <a16:creationId xmlns:a16="http://schemas.microsoft.com/office/drawing/2014/main" id="{12606688-9042-46BE-82EA-2A9034C2125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06007" y="4352707"/>
            <a:ext cx="1643384" cy="1643384"/>
          </a:xfrm>
          <a:prstGeom prst="ellipse">
            <a:avLst/>
          </a:prstGeom>
        </p:spPr>
        <p:txBody>
          <a:bodyPr rtlCol="0">
            <a:normAutofit/>
          </a:bodyPr>
          <a:lstStyle>
            <a:lvl1pPr algn="ctr">
              <a:defRPr sz="1600"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8" name="Рисунок 4">
            <a:extLst>
              <a:ext uri="{FF2B5EF4-FFF2-40B4-BE49-F238E27FC236}">
                <a16:creationId xmlns:a16="http://schemas.microsoft.com/office/drawing/2014/main" id="{94A72397-DF36-48ED-9888-0827D143B9B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73705" y="4352707"/>
            <a:ext cx="1643384" cy="1643384"/>
          </a:xfrm>
          <a:prstGeom prst="ellipse">
            <a:avLst/>
          </a:prstGeom>
        </p:spPr>
        <p:txBody>
          <a:bodyPr rtlCol="0">
            <a:normAutofit/>
          </a:bodyPr>
          <a:lstStyle>
            <a:lvl1pPr algn="ctr">
              <a:defRPr sz="1600"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9" name="Текст 6">
            <a:extLst>
              <a:ext uri="{FF2B5EF4-FFF2-40B4-BE49-F238E27FC236}">
                <a16:creationId xmlns:a16="http://schemas.microsoft.com/office/drawing/2014/main" id="{DD736A8B-DD51-4DE5-A500-3F2E06CA9E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04731" y="3168715"/>
            <a:ext cx="2517605" cy="484146"/>
          </a:xfrm>
        </p:spPr>
        <p:txBody>
          <a:bodyPr lIns="0" rtlCol="0">
            <a:noAutofit/>
          </a:bodyPr>
          <a:lstStyle>
            <a:lvl1pPr marL="0" indent="0" algn="r">
              <a:buNone/>
              <a:defRPr sz="1400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Текст 6">
            <a:extLst>
              <a:ext uri="{FF2B5EF4-FFF2-40B4-BE49-F238E27FC236}">
                <a16:creationId xmlns:a16="http://schemas.microsoft.com/office/drawing/2014/main" id="{088F0D2C-15BE-4CDF-B390-80500DDD74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04731" y="2764389"/>
            <a:ext cx="2517605" cy="382749"/>
          </a:xfrm>
        </p:spPr>
        <p:txBody>
          <a:bodyPr lIns="0" rtlCol="0" anchor="b">
            <a:noAutofit/>
          </a:bodyPr>
          <a:lstStyle>
            <a:lvl1pPr marL="0" indent="0" algn="r">
              <a:buNone/>
              <a:defRPr sz="1600" b="1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ДОБАВЬТЕ ИМЯ</a:t>
            </a:r>
          </a:p>
        </p:txBody>
      </p:sp>
      <p:sp>
        <p:nvSpPr>
          <p:cNvPr id="11" name="Текст 6">
            <a:extLst>
              <a:ext uri="{FF2B5EF4-FFF2-40B4-BE49-F238E27FC236}">
                <a16:creationId xmlns:a16="http://schemas.microsoft.com/office/drawing/2014/main" id="{BC14EC5C-D80F-42F2-A5F0-D4F07AADAEC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41403" y="3168715"/>
            <a:ext cx="2517605" cy="484146"/>
          </a:xfrm>
        </p:spPr>
        <p:txBody>
          <a:bodyPr lIns="0" rtlCol="0">
            <a:noAutofit/>
          </a:bodyPr>
          <a:lstStyle>
            <a:lvl1pPr marL="0" indent="0" algn="l">
              <a:buNone/>
              <a:defRPr sz="1400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Текст 6">
            <a:extLst>
              <a:ext uri="{FF2B5EF4-FFF2-40B4-BE49-F238E27FC236}">
                <a16:creationId xmlns:a16="http://schemas.microsoft.com/office/drawing/2014/main" id="{235DD3B7-76E7-45B9-B75B-30D7AFC8EE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41403" y="2764389"/>
            <a:ext cx="2517605" cy="382749"/>
          </a:xfrm>
        </p:spPr>
        <p:txBody>
          <a:bodyPr lIns="0" rtlCol="0" anchor="b">
            <a:noAutofit/>
          </a:bodyPr>
          <a:lstStyle>
            <a:lvl1pPr marL="0" indent="0" algn="l">
              <a:buNone/>
              <a:defRPr sz="1600" b="1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ДОБАВЬТЕ ИМЯ</a:t>
            </a:r>
          </a:p>
        </p:txBody>
      </p:sp>
      <p:sp>
        <p:nvSpPr>
          <p:cNvPr id="13" name="Текст 6">
            <a:extLst>
              <a:ext uri="{FF2B5EF4-FFF2-40B4-BE49-F238E27FC236}">
                <a16:creationId xmlns:a16="http://schemas.microsoft.com/office/drawing/2014/main" id="{3B9FAC90-EA8D-4C0E-A0D1-0D252B50A12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504731" y="5167572"/>
            <a:ext cx="2517605" cy="484146"/>
          </a:xfrm>
        </p:spPr>
        <p:txBody>
          <a:bodyPr lIns="0" rtlCol="0">
            <a:noAutofit/>
          </a:bodyPr>
          <a:lstStyle>
            <a:lvl1pPr marL="0" indent="0" algn="r">
              <a:buNone/>
              <a:defRPr sz="1400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4" name="Текст 6">
            <a:extLst>
              <a:ext uri="{FF2B5EF4-FFF2-40B4-BE49-F238E27FC236}">
                <a16:creationId xmlns:a16="http://schemas.microsoft.com/office/drawing/2014/main" id="{5556F808-0B84-4923-9C86-83F13CFABB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04731" y="4763246"/>
            <a:ext cx="2517605" cy="382749"/>
          </a:xfrm>
        </p:spPr>
        <p:txBody>
          <a:bodyPr lIns="0" rtlCol="0" anchor="b">
            <a:noAutofit/>
          </a:bodyPr>
          <a:lstStyle>
            <a:lvl1pPr marL="0" indent="0" algn="r">
              <a:buNone/>
              <a:defRPr sz="1600" b="1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ДОБАВЬТЕ ИМЯ</a:t>
            </a:r>
          </a:p>
        </p:txBody>
      </p:sp>
      <p:sp>
        <p:nvSpPr>
          <p:cNvPr id="15" name="Текст 6">
            <a:extLst>
              <a:ext uri="{FF2B5EF4-FFF2-40B4-BE49-F238E27FC236}">
                <a16:creationId xmlns:a16="http://schemas.microsoft.com/office/drawing/2014/main" id="{6D49870F-68D7-4CDC-8F2A-696151FA2B9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41403" y="5167572"/>
            <a:ext cx="2517605" cy="484146"/>
          </a:xfrm>
        </p:spPr>
        <p:txBody>
          <a:bodyPr lIns="0" rtlCol="0">
            <a:noAutofit/>
          </a:bodyPr>
          <a:lstStyle>
            <a:lvl1pPr marL="0" indent="0" algn="l">
              <a:buNone/>
              <a:defRPr sz="1400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Текст 6">
            <a:extLst>
              <a:ext uri="{FF2B5EF4-FFF2-40B4-BE49-F238E27FC236}">
                <a16:creationId xmlns:a16="http://schemas.microsoft.com/office/drawing/2014/main" id="{530C251D-6B9A-485B-A02D-AAF34ECA7B5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41403" y="4763246"/>
            <a:ext cx="2517605" cy="382749"/>
          </a:xfrm>
        </p:spPr>
        <p:txBody>
          <a:bodyPr lIns="0" rtlCol="0" anchor="b">
            <a:noAutofit/>
          </a:bodyPr>
          <a:lstStyle>
            <a:lvl1pPr marL="0" indent="0" algn="l">
              <a:buNone/>
              <a:defRPr sz="1600" b="1"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ДОБАВЬТЕ ИМЯ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EC623159-5A5F-49ED-8FE8-D17FB82C8BB9}"/>
              </a:ext>
            </a:extLst>
          </p:cNvPr>
          <p:cNvSpPr/>
          <p:nvPr userDrawn="1"/>
        </p:nvSpPr>
        <p:spPr>
          <a:xfrm>
            <a:off x="6157960" y="2280735"/>
            <a:ext cx="1874870" cy="1874870"/>
          </a:xfrm>
          <a:prstGeom prst="ellipse">
            <a:avLst/>
          </a:prstGeom>
          <a:noFill/>
          <a:ln>
            <a:solidFill>
              <a:srgbClr val="5DAA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+mn-lt"/>
            </a:endParaRP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83F630FE-FEDE-4DCF-98BE-57FA329D971D}"/>
              </a:ext>
            </a:extLst>
          </p:cNvPr>
          <p:cNvSpPr/>
          <p:nvPr userDrawn="1"/>
        </p:nvSpPr>
        <p:spPr>
          <a:xfrm>
            <a:off x="4190264" y="4236857"/>
            <a:ext cx="1874870" cy="1874870"/>
          </a:xfrm>
          <a:prstGeom prst="ellipse">
            <a:avLst/>
          </a:prstGeom>
          <a:noFill/>
          <a:ln>
            <a:solidFill>
              <a:srgbClr val="5DAA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+mn-lt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5CEE0F46-6DA2-40B8-B7F9-015FA8D24163}"/>
              </a:ext>
            </a:extLst>
          </p:cNvPr>
          <p:cNvSpPr/>
          <p:nvPr userDrawn="1"/>
        </p:nvSpPr>
        <p:spPr>
          <a:xfrm>
            <a:off x="6157960" y="4236857"/>
            <a:ext cx="1874870" cy="1874870"/>
          </a:xfrm>
          <a:prstGeom prst="ellipse">
            <a:avLst/>
          </a:prstGeom>
          <a:noFill/>
          <a:ln>
            <a:solidFill>
              <a:srgbClr val="5DAA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6346513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8F6D2B1F-21AB-FC4C-ADF6-BC4463A62D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7180" y="687572"/>
            <a:ext cx="4767262" cy="1342045"/>
          </a:xfrm>
        </p:spPr>
        <p:txBody>
          <a:bodyPr lIns="0" rtlCol="0" anchor="b">
            <a:normAutofit/>
          </a:bodyPr>
          <a:lstStyle>
            <a:lvl1pPr algn="r">
              <a:defRPr sz="4000">
                <a:latin typeface="+mj-lt"/>
              </a:defRPr>
            </a:lvl1pPr>
          </a:lstStyle>
          <a:p>
            <a:pPr rtl="0"/>
            <a:r>
              <a:rPr lang="ru-RU" noProof="0"/>
              <a:t>Заголовок </a:t>
            </a:r>
            <a:br>
              <a:rPr lang="ru-RU" noProof="0"/>
            </a:br>
            <a:r>
              <a:rPr lang="ru-RU" noProof="0"/>
              <a:t>слайда</a:t>
            </a:r>
          </a:p>
        </p:txBody>
      </p:sp>
      <p:sp>
        <p:nvSpPr>
          <p:cNvPr id="13" name="Текст 11">
            <a:extLst>
              <a:ext uri="{FF2B5EF4-FFF2-40B4-BE49-F238E27FC236}">
                <a16:creationId xmlns:a16="http://schemas.microsoft.com/office/drawing/2014/main" id="{F1372009-C299-3A49-80B3-22EAC70160E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15420" y="687573"/>
            <a:ext cx="5370740" cy="1342044"/>
          </a:xfrm>
        </p:spPr>
        <p:txBody>
          <a:bodyPr l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400" spc="0">
                <a:solidFill>
                  <a:schemeClr val="tx2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100" spc="0">
                <a:solidFill>
                  <a:schemeClr val="tx2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050" spc="0">
                <a:solidFill>
                  <a:schemeClr val="tx2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000" spc="0">
                <a:solidFill>
                  <a:schemeClr val="tx2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000" spc="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Диаграмма 2">
            <a:extLst>
              <a:ext uri="{FF2B5EF4-FFF2-40B4-BE49-F238E27FC236}">
                <a16:creationId xmlns:a16="http://schemas.microsoft.com/office/drawing/2014/main" id="{D352E4A8-F531-4E6C-BD45-CE540EDB1D48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838200" y="2392680"/>
            <a:ext cx="10719842" cy="4167505"/>
          </a:xfrm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диаграмму</a:t>
            </a:r>
          </a:p>
        </p:txBody>
      </p:sp>
    </p:spTree>
    <p:extLst>
      <p:ext uri="{BB962C8B-B14F-4D97-AF65-F5344CB8AC3E}">
        <p14:creationId xmlns:p14="http://schemas.microsoft.com/office/powerpoint/2010/main" val="3402176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в одну колонк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>
            <a:spLocks noGrp="1"/>
          </p:cNvSpPr>
          <p:nvPr userDrawn="1">
            <p:ph type="title" hasCustomPrompt="1"/>
          </p:nvPr>
        </p:nvSpPr>
        <p:spPr>
          <a:xfrm>
            <a:off x="1061493" y="375758"/>
            <a:ext cx="10515600" cy="1325563"/>
          </a:xfrm>
        </p:spPr>
        <p:txBody>
          <a:bodyPr/>
          <a:lstStyle>
            <a:lvl1pPr marL="7701" marR="0" indent="0" algn="l" defTabSz="914400" rtl="0" eaLnBrk="1" fontAlgn="auto" latinLnBrk="0" hangingPunct="1">
              <a:lnSpc>
                <a:spcPct val="100000"/>
              </a:lnSpc>
              <a:spcBef>
                <a:spcPts val="58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>
                <a:latin typeface="+mj-lt"/>
              </a:defRPr>
            </a:lvl1pPr>
          </a:lstStyle>
          <a:p>
            <a:pPr marL="7701">
              <a:lnSpc>
                <a:spcPct val="100000"/>
              </a:lnSpc>
              <a:spcBef>
                <a:spcPts val="58"/>
              </a:spcBef>
            </a:pP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618129" y="6311900"/>
            <a:ext cx="8991599" cy="409575"/>
          </a:xfrm>
        </p:spPr>
        <p:txBody>
          <a:bodyPr/>
          <a:lstStyle>
            <a:lvl1pPr algn="l">
              <a:defRPr/>
            </a:lvl1pPr>
          </a:lstStyle>
          <a:p>
            <a:endParaRPr lang="ru-RU" dirty="0"/>
          </a:p>
        </p:txBody>
      </p:sp>
      <p:sp>
        <p:nvSpPr>
          <p:cNvPr id="2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771453" y="6311900"/>
            <a:ext cx="649941" cy="409575"/>
          </a:xfrm>
        </p:spPr>
        <p:txBody>
          <a:bodyPr/>
          <a:lstStyle/>
          <a:p>
            <a:fld id="{3A3280F3-964D-0446-A13C-51129EE2564A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27" name="Группа 26"/>
          <p:cNvGrpSpPr/>
          <p:nvPr userDrawn="1"/>
        </p:nvGrpSpPr>
        <p:grpSpPr>
          <a:xfrm>
            <a:off x="1140282" y="6124776"/>
            <a:ext cx="10626338" cy="511380"/>
            <a:chOff x="1140282" y="6124776"/>
            <a:chExt cx="10626338" cy="511380"/>
          </a:xfrm>
        </p:grpSpPr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3898" y="6343650"/>
              <a:ext cx="292506" cy="292506"/>
            </a:xfrm>
            <a:prstGeom prst="rect">
              <a:avLst/>
            </a:prstGeom>
          </p:spPr>
        </p:pic>
        <p:cxnSp>
          <p:nvCxnSpPr>
            <p:cNvPr id="29" name="Прямая соединительная линия 28"/>
            <p:cNvCxnSpPr/>
            <p:nvPr/>
          </p:nvCxnSpPr>
          <p:spPr>
            <a:xfrm>
              <a:off x="1140282" y="6124776"/>
              <a:ext cx="10626338" cy="0"/>
            </a:xfrm>
            <a:prstGeom prst="line">
              <a:avLst/>
            </a:prstGeom>
            <a:ln w="15875">
              <a:solidFill>
                <a:srgbClr val="8991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Объект 4"/>
          <p:cNvSpPr>
            <a:spLocks noGrp="1"/>
          </p:cNvSpPr>
          <p:nvPr>
            <p:ph sz="quarter" idx="14" hasCustomPrompt="1"/>
          </p:nvPr>
        </p:nvSpPr>
        <p:spPr>
          <a:xfrm>
            <a:off x="8942388" y="519412"/>
            <a:ext cx="2913062" cy="68103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 baseline="0">
                <a:solidFill>
                  <a:srgbClr val="8B91A9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ru-RU" dirty="0"/>
              <a:t>Не рекомендуется изменять логотипы, шрифты, цвета, использовать иконки и прочий «визуальный мусор»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16"/>
          </p:nvPr>
        </p:nvSpPr>
        <p:spPr>
          <a:xfrm>
            <a:off x="1062038" y="2711450"/>
            <a:ext cx="10793412" cy="2902541"/>
          </a:xfrm>
        </p:spPr>
        <p:txBody>
          <a:bodyPr>
            <a:normAutofit/>
          </a:bodyPr>
          <a:lstStyle>
            <a:lvl1pPr algn="l">
              <a:defRPr sz="2400">
                <a:solidFill>
                  <a:schemeClr val="tx1"/>
                </a:solidFill>
                <a:latin typeface="+mj-lt"/>
              </a:defRPr>
            </a:lvl1pPr>
            <a:lvl2pPr algn="l">
              <a:defRPr sz="2400">
                <a:solidFill>
                  <a:schemeClr val="tx1"/>
                </a:solidFill>
                <a:latin typeface="+mj-lt"/>
              </a:defRPr>
            </a:lvl2pPr>
            <a:lvl3pPr algn="l">
              <a:defRPr sz="2400">
                <a:solidFill>
                  <a:schemeClr val="tx1"/>
                </a:solidFill>
                <a:latin typeface="+mj-lt"/>
              </a:defRPr>
            </a:lvl3pPr>
            <a:lvl4pPr algn="l">
              <a:defRPr sz="2400">
                <a:solidFill>
                  <a:schemeClr val="tx1"/>
                </a:solidFill>
                <a:latin typeface="+mj-lt"/>
              </a:defRPr>
            </a:lvl4pPr>
            <a:lvl5pPr algn="l">
              <a:defRPr sz="24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798072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8F6D2B1F-21AB-FC4C-ADF6-BC4463A62D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7180" y="687572"/>
            <a:ext cx="4767262" cy="1342045"/>
          </a:xfrm>
        </p:spPr>
        <p:txBody>
          <a:bodyPr lIns="0" rtlCol="0" anchor="b">
            <a:normAutofit/>
          </a:bodyPr>
          <a:lstStyle>
            <a:lvl1pPr algn="r">
              <a:defRPr sz="4000">
                <a:latin typeface="+mj-lt"/>
              </a:defRPr>
            </a:lvl1pPr>
          </a:lstStyle>
          <a:p>
            <a:pPr rtl="0"/>
            <a:r>
              <a:rPr lang="ru-RU" noProof="0"/>
              <a:t>Заголовок </a:t>
            </a:r>
            <a:br>
              <a:rPr lang="ru-RU" noProof="0"/>
            </a:br>
            <a:r>
              <a:rPr lang="ru-RU" noProof="0"/>
              <a:t>слайда</a:t>
            </a:r>
          </a:p>
        </p:txBody>
      </p:sp>
      <p:sp>
        <p:nvSpPr>
          <p:cNvPr id="13" name="Текст 11">
            <a:extLst>
              <a:ext uri="{FF2B5EF4-FFF2-40B4-BE49-F238E27FC236}">
                <a16:creationId xmlns:a16="http://schemas.microsoft.com/office/drawing/2014/main" id="{F1372009-C299-3A49-80B3-22EAC70160E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15420" y="687573"/>
            <a:ext cx="5370740" cy="1342044"/>
          </a:xfrm>
        </p:spPr>
        <p:txBody>
          <a:bodyPr l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400" spc="0">
                <a:solidFill>
                  <a:schemeClr val="tx2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100" spc="0">
                <a:solidFill>
                  <a:schemeClr val="tx2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050" spc="0">
                <a:solidFill>
                  <a:schemeClr val="tx2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000" spc="0">
                <a:solidFill>
                  <a:schemeClr val="tx2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000" spc="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Диаграмма 2">
            <a:extLst>
              <a:ext uri="{FF2B5EF4-FFF2-40B4-BE49-F238E27FC236}">
                <a16:creationId xmlns:a16="http://schemas.microsoft.com/office/drawing/2014/main" id="{D352E4A8-F531-4E6C-BD45-CE540EDB1D48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5815420" y="2392680"/>
            <a:ext cx="5742622" cy="4023995"/>
          </a:xfrm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диаграмму</a:t>
            </a:r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id="{C9E9201F-1E54-4CE0-974D-2A45F04F48B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8200" y="2392045"/>
            <a:ext cx="4776788" cy="4023995"/>
          </a:xfrm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321569474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674535-13A9-914D-A6BC-97AFF28830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700" y="289560"/>
            <a:ext cx="10896600" cy="893218"/>
          </a:xfrm>
        </p:spPr>
        <p:txBody>
          <a:bodyPr rtlCol="0" anchor="b"/>
          <a:lstStyle>
            <a:lvl1pPr algn="ctr">
              <a:defRPr>
                <a:latin typeface="+mj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1" name="Текст 11">
            <a:extLst>
              <a:ext uri="{FF2B5EF4-FFF2-40B4-BE49-F238E27FC236}">
                <a16:creationId xmlns:a16="http://schemas.microsoft.com/office/drawing/2014/main" id="{43A40995-514F-A74C-B120-F2ADB49206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7700" y="1097363"/>
            <a:ext cx="10896600" cy="602887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 spc="300">
                <a:solidFill>
                  <a:schemeClr val="tx2"/>
                </a:solidFill>
              </a:defRPr>
            </a:lvl1pPr>
            <a:lvl2pPr>
              <a:defRPr sz="1100">
                <a:solidFill>
                  <a:schemeClr val="tx2"/>
                </a:solidFill>
              </a:defRPr>
            </a:lvl2pPr>
            <a:lvl3pPr>
              <a:defRPr sz="1050">
                <a:solidFill>
                  <a:schemeClr val="tx2"/>
                </a:solidFill>
              </a:defRPr>
            </a:lvl3pPr>
            <a:lvl4pPr>
              <a:defRPr sz="1000">
                <a:solidFill>
                  <a:schemeClr val="tx2"/>
                </a:solidFill>
              </a:defRPr>
            </a:lvl4pPr>
            <a:lvl5pPr>
              <a:defRPr sz="10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ru-RU" noProof="0" dirty="0"/>
              <a:t>МЕСТО ДЛЯ ПОДЗАГОЛОВКА</a:t>
            </a:r>
          </a:p>
        </p:txBody>
      </p:sp>
      <p:sp>
        <p:nvSpPr>
          <p:cNvPr id="4" name="Таблица 3">
            <a:extLst>
              <a:ext uri="{FF2B5EF4-FFF2-40B4-BE49-F238E27FC236}">
                <a16:creationId xmlns:a16="http://schemas.microsoft.com/office/drawing/2014/main" id="{EC1740A4-BBA1-4296-9738-ADD3B80B2439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47700" y="1806575"/>
            <a:ext cx="10896600" cy="4578350"/>
          </a:xfrm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таблицу</a:t>
            </a:r>
          </a:p>
        </p:txBody>
      </p:sp>
    </p:spTree>
    <p:extLst>
      <p:ext uri="{BB962C8B-B14F-4D97-AF65-F5344CB8AC3E}">
        <p14:creationId xmlns:p14="http://schemas.microsoft.com/office/powerpoint/2010/main" val="81576413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070397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AB4EF4F-0A84-4C50-B171-F044231527B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" name="Рисунок 6">
            <a:extLst>
              <a:ext uri="{FF2B5EF4-FFF2-40B4-BE49-F238E27FC236}">
                <a16:creationId xmlns:a16="http://schemas.microsoft.com/office/drawing/2014/main" id="{18957288-25D1-4D25-BECD-5A2E6A8881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36595" y="260350"/>
            <a:ext cx="4492625" cy="6300788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 rtl="0">
              <a:buNone/>
            </a:pPr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6" name="Рисунок 6">
            <a:extLst>
              <a:ext uri="{FF2B5EF4-FFF2-40B4-BE49-F238E27FC236}">
                <a16:creationId xmlns:a16="http://schemas.microsoft.com/office/drawing/2014/main" id="{3F6FD22A-5FDA-45EC-BE49-3C0E30A397B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839076" y="260350"/>
            <a:ext cx="4052888" cy="380365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 rtl="0">
              <a:buNone/>
            </a:pPr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B64BDA74-9644-41EB-984D-939D27B60F3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839076" y="4165600"/>
            <a:ext cx="4052888" cy="2395538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 rtl="0">
              <a:buNone/>
            </a:pPr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531D0563-B39F-46E6-AC0D-1CDBD9E898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160" y="524172"/>
            <a:ext cx="2578099" cy="2508588"/>
          </a:xfrm>
        </p:spPr>
        <p:txBody>
          <a:bodyPr lIns="0" rtlCol="0" anchor="t">
            <a:normAutofit/>
          </a:bodyPr>
          <a:lstStyle>
            <a:lvl1pPr algn="l">
              <a:defRPr sz="4000">
                <a:latin typeface="+mj-lt"/>
              </a:defRPr>
            </a:lvl1pPr>
          </a:lstStyle>
          <a:p>
            <a:pPr rtl="0"/>
            <a:r>
              <a:rPr lang="ru-RU" noProof="0"/>
              <a:t>Заголовок </a:t>
            </a:r>
            <a:br>
              <a:rPr lang="ru-RU" noProof="0"/>
            </a:br>
            <a:r>
              <a:rPr lang="ru-RU" noProof="0"/>
              <a:t>слайда</a:t>
            </a:r>
          </a:p>
        </p:txBody>
      </p:sp>
      <p:sp>
        <p:nvSpPr>
          <p:cNvPr id="9" name="Фигура 62">
            <a:extLst>
              <a:ext uri="{FF2B5EF4-FFF2-40B4-BE49-F238E27FC236}">
                <a16:creationId xmlns:a16="http://schemas.microsoft.com/office/drawing/2014/main" id="{77A2F74A-3B1A-417B-8998-62F0E7EF0E74}"/>
              </a:ext>
            </a:extLst>
          </p:cNvPr>
          <p:cNvSpPr/>
          <p:nvPr userDrawn="1"/>
        </p:nvSpPr>
        <p:spPr>
          <a:xfrm rot="16200000" flipV="1">
            <a:off x="965155" y="-703069"/>
            <a:ext cx="0" cy="1930310"/>
          </a:xfrm>
          <a:prstGeom prst="line">
            <a:avLst/>
          </a:prstGeom>
          <a:ln w="19050">
            <a:solidFill>
              <a:schemeClr val="tx2"/>
            </a:solidFill>
            <a:miter lim="400000"/>
          </a:ln>
        </p:spPr>
        <p:txBody>
          <a:bodyPr lIns="19050" tIns="19050" rIns="19050" bIns="19050" rtlCol="0" anchor="ctr"/>
          <a:lstStyle/>
          <a:p>
            <a:pPr algn="ctr" rtl="0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ru-RU" sz="1500" noProof="0"/>
          </a:p>
        </p:txBody>
      </p:sp>
    </p:spTree>
    <p:extLst>
      <p:ext uri="{BB962C8B-B14F-4D97-AF65-F5344CB8AC3E}">
        <p14:creationId xmlns:p14="http://schemas.microsoft.com/office/powerpoint/2010/main" val="54875966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4">
            <a:extLst>
              <a:ext uri="{FF2B5EF4-FFF2-40B4-BE49-F238E27FC236}">
                <a16:creationId xmlns:a16="http://schemas.microsoft.com/office/drawing/2014/main" id="{AC817481-FC70-46B9-B779-4E5C04778C8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12725" y="198755"/>
            <a:ext cx="3856038" cy="4235450"/>
          </a:xfrm>
          <a:solidFill>
            <a:schemeClr val="bg1">
              <a:lumMod val="95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Рисунок 4">
            <a:extLst>
              <a:ext uri="{FF2B5EF4-FFF2-40B4-BE49-F238E27FC236}">
                <a16:creationId xmlns:a16="http://schemas.microsoft.com/office/drawing/2014/main" id="{D653D0B5-B695-4544-91E9-B8223EA713F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12285" y="198755"/>
            <a:ext cx="7651115" cy="4235450"/>
          </a:xfrm>
          <a:solidFill>
            <a:schemeClr val="bg1">
              <a:lumMod val="95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00DB6AEA-811C-4554-97AF-7D4F2639BDC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13361" y="4648200"/>
            <a:ext cx="7651116" cy="2011679"/>
          </a:xfrm>
          <a:solidFill>
            <a:schemeClr val="bg1">
              <a:lumMod val="95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6" name="Рисунок 4">
            <a:extLst>
              <a:ext uri="{FF2B5EF4-FFF2-40B4-BE49-F238E27FC236}">
                <a16:creationId xmlns:a16="http://schemas.microsoft.com/office/drawing/2014/main" id="{75694821-2A94-40B8-8AAD-3E3762AFD38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22919" y="4648200"/>
            <a:ext cx="3855721" cy="2011679"/>
          </a:xfrm>
          <a:solidFill>
            <a:schemeClr val="bg1">
              <a:lumMod val="95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160963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Глава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 userDrawn="1"/>
        </p:nvGrpSpPr>
        <p:grpSpPr>
          <a:xfrm flipH="1">
            <a:off x="1653988" y="0"/>
            <a:ext cx="10538010" cy="6864992"/>
            <a:chOff x="0" y="0"/>
            <a:chExt cx="17415652" cy="11308715"/>
          </a:xfrm>
        </p:grpSpPr>
        <p:sp>
          <p:nvSpPr>
            <p:cNvPr id="14" name="object 3"/>
            <p:cNvSpPr/>
            <p:nvPr/>
          </p:nvSpPr>
          <p:spPr>
            <a:xfrm>
              <a:off x="0" y="0"/>
              <a:ext cx="12141200" cy="11308715"/>
            </a:xfrm>
            <a:custGeom>
              <a:avLst/>
              <a:gdLst/>
              <a:ahLst/>
              <a:cxnLst/>
              <a:rect l="l" t="t" r="r" b="b"/>
              <a:pathLst>
                <a:path w="12141200" h="11308715">
                  <a:moveTo>
                    <a:pt x="3903301" y="0"/>
                  </a:moveTo>
                  <a:lnTo>
                    <a:pt x="1181416" y="0"/>
                  </a:lnTo>
                  <a:lnTo>
                    <a:pt x="0" y="1614081"/>
                  </a:lnTo>
                  <a:lnTo>
                    <a:pt x="0" y="11308556"/>
                  </a:lnTo>
                  <a:lnTo>
                    <a:pt x="12140879" y="11308556"/>
                  </a:lnTo>
                  <a:lnTo>
                    <a:pt x="3903301" y="0"/>
                  </a:lnTo>
                  <a:close/>
                </a:path>
              </a:pathLst>
            </a:custGeom>
            <a:solidFill>
              <a:srgbClr val="04082A">
                <a:alpha val="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2"/>
            <p:cNvSpPr/>
            <p:nvPr/>
          </p:nvSpPr>
          <p:spPr>
            <a:xfrm>
              <a:off x="6329187" y="3717164"/>
              <a:ext cx="11086465" cy="7591425"/>
            </a:xfrm>
            <a:custGeom>
              <a:avLst/>
              <a:gdLst/>
              <a:ahLst/>
              <a:cxnLst/>
              <a:rect l="l" t="t" r="r" b="b"/>
              <a:pathLst>
                <a:path w="11086465" h="7591425">
                  <a:moveTo>
                    <a:pt x="5556473" y="0"/>
                  </a:moveTo>
                  <a:lnTo>
                    <a:pt x="0" y="7591391"/>
                  </a:lnTo>
                  <a:lnTo>
                    <a:pt x="11086328" y="7591391"/>
                  </a:lnTo>
                  <a:lnTo>
                    <a:pt x="5556473" y="0"/>
                  </a:lnTo>
                  <a:close/>
                </a:path>
              </a:pathLst>
            </a:custGeom>
            <a:solidFill>
              <a:srgbClr val="04082A">
                <a:alpha val="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016" y="5843588"/>
            <a:ext cx="514349" cy="514349"/>
          </a:xfrm>
          <a:prstGeom prst="rect">
            <a:avLst/>
          </a:prstGeom>
        </p:spPr>
      </p:pic>
      <p:sp>
        <p:nvSpPr>
          <p:cNvPr id="17" name="object 2"/>
          <p:cNvSpPr txBox="1">
            <a:spLocks noGrp="1"/>
          </p:cNvSpPr>
          <p:nvPr>
            <p:ph type="title"/>
          </p:nvPr>
        </p:nvSpPr>
        <p:spPr>
          <a:xfrm>
            <a:off x="1765004" y="2256439"/>
            <a:ext cx="8612372" cy="2331472"/>
          </a:xfrm>
          <a:prstGeom prst="rect">
            <a:avLst/>
          </a:prstGeom>
        </p:spPr>
        <p:txBody>
          <a:bodyPr vert="horz" wrap="square" lIns="0" tIns="48133" rIns="0" bIns="0" rtlCol="0">
            <a:noAutofit/>
          </a:bodyPr>
          <a:lstStyle>
            <a:lvl1pPr algn="ctr">
              <a:defRPr sz="8000"/>
            </a:lvl1pPr>
          </a:lstStyle>
          <a:p>
            <a:pPr marL="673092" marR="3081" indent="-665776" algn="ctr">
              <a:lnSpc>
                <a:spcPts val="9599"/>
              </a:lnSpc>
              <a:spcBef>
                <a:spcPts val="379"/>
              </a:spcBef>
            </a:pPr>
            <a:r>
              <a:rPr lang="ru-RU" sz="8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Образец заголовка</a:t>
            </a:r>
            <a:endParaRPr sz="8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89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>
            <a:spLocks noGrp="1"/>
          </p:cNvSpPr>
          <p:nvPr userDrawn="1">
            <p:ph type="title" hasCustomPrompt="1"/>
          </p:nvPr>
        </p:nvSpPr>
        <p:spPr>
          <a:xfrm>
            <a:off x="1041992" y="365125"/>
            <a:ext cx="10515600" cy="1325563"/>
          </a:xfrm>
        </p:spPr>
        <p:txBody>
          <a:bodyPr/>
          <a:lstStyle>
            <a:lvl1pPr>
              <a:defRPr sz="4400" baseline="0">
                <a:latin typeface="+mj-lt"/>
              </a:defRPr>
            </a:lvl1pPr>
          </a:lstStyle>
          <a:p>
            <a:pPr marL="7701">
              <a:lnSpc>
                <a:spcPct val="100000"/>
              </a:lnSpc>
              <a:spcBef>
                <a:spcPts val="58"/>
              </a:spcBef>
            </a:pP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Таблица со сноской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618129" y="6311900"/>
            <a:ext cx="8991599" cy="409575"/>
          </a:xfrm>
        </p:spPr>
        <p:txBody>
          <a:bodyPr/>
          <a:lstStyle>
            <a:lvl1pPr algn="l">
              <a:defRPr/>
            </a:lvl1pPr>
          </a:lstStyle>
          <a:p>
            <a:endParaRPr lang="ru-RU" dirty="0"/>
          </a:p>
        </p:txBody>
      </p:sp>
      <p:sp>
        <p:nvSpPr>
          <p:cNvPr id="2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771453" y="6311900"/>
            <a:ext cx="649941" cy="409575"/>
          </a:xfrm>
        </p:spPr>
        <p:txBody>
          <a:bodyPr/>
          <a:lstStyle/>
          <a:p>
            <a:fld id="{3A3280F3-964D-0446-A13C-51129EE2564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" name="Таблица 3"/>
          <p:cNvSpPr>
            <a:spLocks noGrp="1"/>
          </p:cNvSpPr>
          <p:nvPr>
            <p:ph type="tbl" sz="quarter" idx="14"/>
          </p:nvPr>
        </p:nvSpPr>
        <p:spPr>
          <a:xfrm>
            <a:off x="1041992" y="1987550"/>
            <a:ext cx="10770596" cy="3605213"/>
          </a:xfrm>
        </p:spPr>
        <p:txBody>
          <a:bodyPr/>
          <a:lstStyle/>
          <a:p>
            <a:r>
              <a:rPr lang="ru-RU"/>
              <a:t>Вставка таблицы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5" hasCustomPrompt="1"/>
          </p:nvPr>
        </p:nvSpPr>
        <p:spPr>
          <a:xfrm>
            <a:off x="8974138" y="552450"/>
            <a:ext cx="2838450" cy="723900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rgbClr val="8B91A9"/>
                </a:solidFill>
                <a:latin typeface="+mn-lt"/>
              </a:defRPr>
            </a:lvl1pPr>
            <a:lvl2pPr>
              <a:defRPr sz="1200">
                <a:solidFill>
                  <a:srgbClr val="8B91A9"/>
                </a:solidFill>
                <a:latin typeface="+mn-lt"/>
              </a:defRPr>
            </a:lvl2pPr>
            <a:lvl3pPr>
              <a:defRPr sz="1200">
                <a:solidFill>
                  <a:srgbClr val="8B91A9"/>
                </a:solidFill>
                <a:latin typeface="+mn-lt"/>
              </a:defRPr>
            </a:lvl3pPr>
            <a:lvl4pPr>
              <a:defRPr sz="1200">
                <a:solidFill>
                  <a:srgbClr val="8B91A9"/>
                </a:solidFill>
                <a:latin typeface="+mn-lt"/>
              </a:defRPr>
            </a:lvl4pPr>
            <a:lvl5pPr>
              <a:defRPr sz="1200">
                <a:solidFill>
                  <a:srgbClr val="8B91A9"/>
                </a:solidFill>
                <a:latin typeface="+mn-lt"/>
              </a:defRPr>
            </a:lvl5pPr>
          </a:lstStyle>
          <a:p>
            <a:pPr lvl="0"/>
            <a:r>
              <a:rPr lang="ru-RU" dirty="0"/>
              <a:t>При работе со схемой необходимо установить цветовой режим </a:t>
            </a:r>
            <a:r>
              <a:rPr lang="en-US" dirty="0"/>
              <a:t>RGB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4472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 userDrawn="1"/>
        </p:nvCxnSpPr>
        <p:spPr>
          <a:xfrm>
            <a:off x="1140282" y="6124776"/>
            <a:ext cx="10626338" cy="0"/>
          </a:xfrm>
          <a:prstGeom prst="line">
            <a:avLst/>
          </a:prstGeom>
          <a:ln w="15875">
            <a:solidFill>
              <a:srgbClr val="8991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bject 3"/>
          <p:cNvSpPr/>
          <p:nvPr userDrawn="1"/>
        </p:nvSpPr>
        <p:spPr>
          <a:xfrm>
            <a:off x="1164804" y="6343650"/>
            <a:ext cx="291600" cy="291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618129" y="6311900"/>
            <a:ext cx="8991599" cy="409575"/>
          </a:xfrm>
        </p:spPr>
        <p:txBody>
          <a:bodyPr/>
          <a:lstStyle>
            <a:lvl1pPr algn="l">
              <a:defRPr/>
            </a:lvl1pPr>
          </a:lstStyle>
          <a:p>
            <a:endParaRPr lang="ru-RU" dirty="0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771453" y="6311900"/>
            <a:ext cx="649941" cy="409575"/>
          </a:xfrm>
        </p:spPr>
        <p:txBody>
          <a:bodyPr/>
          <a:lstStyle/>
          <a:p>
            <a:fld id="{3A3280F3-964D-0446-A13C-51129EE2564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3"/>
          </p:nvPr>
        </p:nvSpPr>
        <p:spPr>
          <a:xfrm>
            <a:off x="1030551" y="1223298"/>
            <a:ext cx="10845800" cy="4551363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1030551" y="262418"/>
            <a:ext cx="10845800" cy="858173"/>
          </a:xfrm>
        </p:spPr>
        <p:txBody>
          <a:bodyPr>
            <a:normAutofit/>
          </a:bodyPr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Фотография</a:t>
            </a:r>
          </a:p>
        </p:txBody>
      </p:sp>
    </p:spTree>
    <p:extLst>
      <p:ext uri="{BB962C8B-B14F-4D97-AF65-F5344CB8AC3E}">
        <p14:creationId xmlns:p14="http://schemas.microsoft.com/office/powerpoint/2010/main" val="3884362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26" Type="http://schemas.openxmlformats.org/officeDocument/2006/relationships/slideLayout" Target="../slideLayouts/slideLayout40.xml"/><Relationship Id="rId39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48.xml"/><Relationship Id="rId42" Type="http://schemas.openxmlformats.org/officeDocument/2006/relationships/slideLayout" Target="../slideLayouts/slideLayout56.xml"/><Relationship Id="rId47" Type="http://schemas.openxmlformats.org/officeDocument/2006/relationships/slideLayout" Target="../slideLayouts/slideLayout61.xml"/><Relationship Id="rId50" Type="http://schemas.openxmlformats.org/officeDocument/2006/relationships/slideLayout" Target="../slideLayouts/slideLayout64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9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38.xml"/><Relationship Id="rId32" Type="http://schemas.openxmlformats.org/officeDocument/2006/relationships/slideLayout" Target="../slideLayouts/slideLayout46.xml"/><Relationship Id="rId37" Type="http://schemas.openxmlformats.org/officeDocument/2006/relationships/slideLayout" Target="../slideLayouts/slideLayout51.xml"/><Relationship Id="rId40" Type="http://schemas.openxmlformats.org/officeDocument/2006/relationships/slideLayout" Target="../slideLayouts/slideLayout54.xml"/><Relationship Id="rId45" Type="http://schemas.openxmlformats.org/officeDocument/2006/relationships/slideLayout" Target="../slideLayouts/slideLayout59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23" Type="http://schemas.openxmlformats.org/officeDocument/2006/relationships/slideLayout" Target="../slideLayouts/slideLayout37.xml"/><Relationship Id="rId28" Type="http://schemas.openxmlformats.org/officeDocument/2006/relationships/slideLayout" Target="../slideLayouts/slideLayout42.xml"/><Relationship Id="rId36" Type="http://schemas.openxmlformats.org/officeDocument/2006/relationships/slideLayout" Target="../slideLayouts/slideLayout50.xml"/><Relationship Id="rId49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24.xml"/><Relationship Id="rId19" Type="http://schemas.openxmlformats.org/officeDocument/2006/relationships/slideLayout" Target="../slideLayouts/slideLayout33.xml"/><Relationship Id="rId31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58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Relationship Id="rId22" Type="http://schemas.openxmlformats.org/officeDocument/2006/relationships/slideLayout" Target="../slideLayouts/slideLayout36.xml"/><Relationship Id="rId27" Type="http://schemas.openxmlformats.org/officeDocument/2006/relationships/slideLayout" Target="../slideLayouts/slideLayout41.xml"/><Relationship Id="rId30" Type="http://schemas.openxmlformats.org/officeDocument/2006/relationships/slideLayout" Target="../slideLayouts/slideLayout44.xml"/><Relationship Id="rId35" Type="http://schemas.openxmlformats.org/officeDocument/2006/relationships/slideLayout" Target="../slideLayouts/slideLayout49.xml"/><Relationship Id="rId43" Type="http://schemas.openxmlformats.org/officeDocument/2006/relationships/slideLayout" Target="../slideLayouts/slideLayout57.xml"/><Relationship Id="rId48" Type="http://schemas.openxmlformats.org/officeDocument/2006/relationships/slideLayout" Target="../slideLayouts/slideLayout62.xml"/><Relationship Id="rId8" Type="http://schemas.openxmlformats.org/officeDocument/2006/relationships/slideLayout" Target="../slideLayouts/slideLayout22.xml"/><Relationship Id="rId51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5" Type="http://schemas.openxmlformats.org/officeDocument/2006/relationships/slideLayout" Target="../slideLayouts/slideLayout39.xml"/><Relationship Id="rId33" Type="http://schemas.openxmlformats.org/officeDocument/2006/relationships/slideLayout" Target="../slideLayouts/slideLayout47.xml"/><Relationship Id="rId38" Type="http://schemas.openxmlformats.org/officeDocument/2006/relationships/slideLayout" Target="../slideLayouts/slideLayout52.xml"/><Relationship Id="rId4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34.xml"/><Relationship Id="rId41" Type="http://schemas.openxmlformats.org/officeDocument/2006/relationships/slideLayout" Target="../slideLayouts/slideLayout55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презентации для СП 2020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3203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Шрифты</a:t>
            </a:r>
          </a:p>
          <a:p>
            <a:pPr lvl="0"/>
            <a:r>
              <a:rPr lang="ru-RU" dirty="0"/>
              <a:t>Цвета</a:t>
            </a:r>
          </a:p>
          <a:p>
            <a:pPr lvl="0"/>
            <a:r>
              <a:rPr lang="ru-RU" dirty="0"/>
              <a:t>Типы слайдов</a:t>
            </a:r>
          </a:p>
          <a:p>
            <a:pPr lvl="0"/>
            <a:r>
              <a:rPr lang="ru-RU" dirty="0"/>
              <a:t>Фоны </a:t>
            </a:r>
          </a:p>
          <a:p>
            <a:pPr lvl="0"/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39433" y="6356350"/>
            <a:ext cx="91902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857052" y="6356350"/>
            <a:ext cx="4967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280F3-964D-0446-A13C-51129EE25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382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E1F0FA98-2EE8-734A-95BB-A4637DCAD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655A45B-F495-F641-AA7A-36292C3CC9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9227B26-65C5-5A4B-AAEC-70B3B5201C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972858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  <p:sldLayoutId id="2147483693" r:id="rId18"/>
    <p:sldLayoutId id="2147483694" r:id="rId19"/>
    <p:sldLayoutId id="2147483695" r:id="rId20"/>
    <p:sldLayoutId id="2147483696" r:id="rId21"/>
    <p:sldLayoutId id="2147483697" r:id="rId22"/>
    <p:sldLayoutId id="2147483698" r:id="rId23"/>
    <p:sldLayoutId id="2147483699" r:id="rId24"/>
    <p:sldLayoutId id="2147483700" r:id="rId25"/>
    <p:sldLayoutId id="2147483701" r:id="rId26"/>
    <p:sldLayoutId id="2147483702" r:id="rId27"/>
    <p:sldLayoutId id="2147483703" r:id="rId28"/>
    <p:sldLayoutId id="2147483704" r:id="rId29"/>
    <p:sldLayoutId id="2147483705" r:id="rId30"/>
    <p:sldLayoutId id="2147483706" r:id="rId31"/>
    <p:sldLayoutId id="2147483707" r:id="rId32"/>
    <p:sldLayoutId id="2147483708" r:id="rId33"/>
    <p:sldLayoutId id="2147483709" r:id="rId34"/>
    <p:sldLayoutId id="2147483710" r:id="rId35"/>
    <p:sldLayoutId id="2147483711" r:id="rId36"/>
    <p:sldLayoutId id="2147483712" r:id="rId37"/>
    <p:sldLayoutId id="2147483713" r:id="rId38"/>
    <p:sldLayoutId id="2147483714" r:id="rId39"/>
    <p:sldLayoutId id="2147483715" r:id="rId40"/>
    <p:sldLayoutId id="2147483716" r:id="rId41"/>
    <p:sldLayoutId id="2147483717" r:id="rId42"/>
    <p:sldLayoutId id="2147483718" r:id="rId43"/>
    <p:sldLayoutId id="2147483719" r:id="rId44"/>
    <p:sldLayoutId id="2147483720" r:id="rId45"/>
    <p:sldLayoutId id="2147483721" r:id="rId46"/>
    <p:sldLayoutId id="2147483722" r:id="rId47"/>
    <p:sldLayoutId id="2147483723" r:id="rId48"/>
    <p:sldLayoutId id="2147483724" r:id="rId49"/>
    <p:sldLayoutId id="2147483725" r:id="rId5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spc="-150">
          <a:solidFill>
            <a:schemeClr val="tx2"/>
          </a:solidFill>
          <a:latin typeface="+mj-lt"/>
          <a:ea typeface="+mj-ea"/>
          <a:cs typeface="Gill Sans" panose="020B0502020104020203" pitchFamily="34" charset="-79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8">
          <p15:clr>
            <a:srgbClr val="F26B43"/>
          </p15:clr>
        </p15:guide>
        <p15:guide id="2" orient="horz" pos="404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sv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1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microsoft.com/office/2007/relationships/hdphoto" Target="../media/hdphoto3.wdp"/><Relationship Id="rId2" Type="http://schemas.openxmlformats.org/officeDocument/2006/relationships/image" Target="../media/image21.png"/><Relationship Id="rId16" Type="http://schemas.microsoft.com/office/2007/relationships/hdphoto" Target="../media/hdphoto5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5" Type="http://schemas.openxmlformats.org/officeDocument/2006/relationships/image" Target="../media/image32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5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9.wdp"/><Relationship Id="rId5" Type="http://schemas.openxmlformats.org/officeDocument/2006/relationships/image" Target="../media/image40.png"/><Relationship Id="rId4" Type="http://schemas.microsoft.com/office/2007/relationships/hdphoto" Target="../media/hdphoto8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microsoft.com/office/2007/relationships/hdphoto" Target="../media/hdphoto10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3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microsoft.com/office/2007/relationships/hdphoto" Target="../media/hdphoto11.wdp"/><Relationship Id="rId9" Type="http://schemas.openxmlformats.org/officeDocument/2006/relationships/image" Target="../media/image4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5" descr="Здания">
            <a:extLst>
              <a:ext uri="{FF2B5EF4-FFF2-40B4-BE49-F238E27FC236}">
                <a16:creationId xmlns:a16="http://schemas.microsoft.com/office/drawing/2014/main" id="{157421F1-380D-2360-0EA4-1478AF29F59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13" b="7813"/>
          <a:stretch>
            <a:fillRect/>
          </a:stretch>
        </p:blipFill>
        <p:spPr>
          <a:xfrm>
            <a:off x="0" y="-5085"/>
            <a:ext cx="12192000" cy="6995727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F05C7ED-C53C-1936-DC73-298F97DAFAFF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47" y="539516"/>
            <a:ext cx="1515745" cy="43053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3748C00-A829-350B-78CA-00C267108FB5}"/>
              </a:ext>
            </a:extLst>
          </p:cNvPr>
          <p:cNvSpPr/>
          <p:nvPr/>
        </p:nvSpPr>
        <p:spPr>
          <a:xfrm>
            <a:off x="0" y="1548883"/>
            <a:ext cx="9309099" cy="54468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801ABD-7339-4C70-82A3-696BE8EF1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4754" y="4504343"/>
            <a:ext cx="7248487" cy="2117925"/>
          </a:xfrm>
        </p:spPr>
        <p:txBody>
          <a:bodyPr rtlCol="0"/>
          <a:lstStyle/>
          <a:p>
            <a:pPr rtl="0"/>
            <a:r>
              <a:rPr lang="ru-RU" sz="2000" b="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</a:t>
            </a:r>
            <a:br>
              <a:rPr lang="ru-RU" sz="2000" b="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КОНТРОЛЬНО-СЧЕТНОЙ ПАЛАТЫ</a:t>
            </a:r>
            <a:br>
              <a:rPr lang="ru-RU" sz="2000" b="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ВОРОНЕЖСКОЙ ОБЛАСТИ</a:t>
            </a:r>
            <a:br>
              <a:rPr lang="ru-RU" sz="2800" b="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b="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СЕЛЮТИН ИГОРЬ ВИКТОРОВИЧ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0E1FC70B-4C71-79DE-4ADC-517AF62C383B}"/>
              </a:ext>
            </a:extLst>
          </p:cNvPr>
          <p:cNvCxnSpPr>
            <a:cxnSpLocks/>
          </p:cNvCxnSpPr>
          <p:nvPr/>
        </p:nvCxnSpPr>
        <p:spPr>
          <a:xfrm>
            <a:off x="-1" y="4317672"/>
            <a:ext cx="455352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Box 3">
            <a:extLst>
              <a:ext uri="{FF2B5EF4-FFF2-40B4-BE49-F238E27FC236}">
                <a16:creationId xmlns:a16="http://schemas.microsoft.com/office/drawing/2014/main" id="{1693A2B8-F533-AF63-2117-26A705BABC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4146" y="539516"/>
            <a:ext cx="218842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T Jenevers"/>
              </a:rPr>
              <a:t>2024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T Jenevers"/>
              <a:ea typeface="Calibri" panose="020F0502020204030204" pitchFamily="34" charset="0"/>
              <a:cs typeface="TT Jenever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C8D61D1A-9CE4-40CE-CAFA-AE9C9C67CC47}"/>
              </a:ext>
            </a:extLst>
          </p:cNvPr>
          <p:cNvSpPr txBox="1">
            <a:spLocks/>
          </p:cNvSpPr>
          <p:nvPr/>
        </p:nvSpPr>
        <p:spPr>
          <a:xfrm>
            <a:off x="803130" y="1735554"/>
            <a:ext cx="8051621" cy="21179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b="1" i="0" kern="1200" spc="-150">
                <a:solidFill>
                  <a:schemeClr val="bg1"/>
                </a:solidFill>
                <a:latin typeface="+mj-lt"/>
                <a:ea typeface="+mj-ea"/>
                <a:cs typeface="Gill Sans" panose="020B0502020104020203" pitchFamily="34" charset="-79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Gill Sans" panose="020B0502020104020203" pitchFamily="34" charset="-79"/>
              </a:rPr>
              <a:t>О РАБОТЕ КОМИССИИ ПО ВОПРОСАМ ОТКРЫТОСТИ ДЕЯТЕЛЬНОСТИ КОНТРОЛЬНО-СЧЕТНЫХ ОРГАНОВ И ПРОФЕССИОНАЛЬНОЙ ЭТИКИ</a:t>
            </a:r>
            <a:br>
              <a:rPr kumimoji="0" lang="ru-RU" sz="3600" b="0" i="0" u="none" strike="noStrike" kern="120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Gill Sans" panose="020B0502020104020203" pitchFamily="34" charset="-79"/>
              </a:rPr>
            </a:br>
            <a:endParaRPr kumimoji="0" lang="ru-RU" sz="3600" b="0" i="0" u="none" strike="noStrike" kern="1200" cap="none" spc="-1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tantia"/>
              <a:ea typeface="+mj-ea"/>
              <a:cs typeface="Gill Sans" panose="020B05020201040202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4396561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7FCAC0-53A5-337B-F138-3D9A2BC0DDBA}"/>
              </a:ext>
            </a:extLst>
          </p:cNvPr>
          <p:cNvSpPr txBox="1">
            <a:spLocks/>
          </p:cNvSpPr>
          <p:nvPr/>
        </p:nvSpPr>
        <p:spPr>
          <a:xfrm>
            <a:off x="2666976" y="3643314"/>
            <a:ext cx="6929518" cy="857256"/>
          </a:xfrm>
          <a:prstGeom prst="rect">
            <a:avLst/>
          </a:prstGeom>
        </p:spPr>
        <p:txBody>
          <a:bodyPr vert="horz" anchor="b" anchorCtr="0">
            <a:noAutofit/>
          </a:bodyPr>
          <a:lstStyle/>
          <a:p>
            <a:pPr>
              <a:spcBef>
                <a:spcPct val="0"/>
              </a:spcBef>
              <a:defRPr/>
            </a:pPr>
            <a:endParaRPr lang="ru-RU" sz="2400" dirty="0">
              <a:solidFill>
                <a:srgbClr val="1F497D">
                  <a:lumMod val="75000"/>
                </a:srgbClr>
              </a:solidFill>
              <a:ea typeface="+mj-ea"/>
              <a:cs typeface="Arial" pitchFamily="34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9623E3C0-B186-F47E-B26F-B3D1733001FC}"/>
              </a:ext>
            </a:extLst>
          </p:cNvPr>
          <p:cNvSpPr/>
          <p:nvPr/>
        </p:nvSpPr>
        <p:spPr>
          <a:xfrm>
            <a:off x="1924050" y="-977900"/>
            <a:ext cx="11639550" cy="7835900"/>
          </a:xfrm>
          <a:prstGeom prst="roundRect">
            <a:avLst>
              <a:gd name="adj" fmla="val 12637"/>
            </a:avLst>
          </a:prstGeom>
          <a:solidFill>
            <a:srgbClr val="8CE6FF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16D698-22D1-A469-EC6D-22A42AD1943B}"/>
              </a:ext>
            </a:extLst>
          </p:cNvPr>
          <p:cNvSpPr txBox="1"/>
          <p:nvPr/>
        </p:nvSpPr>
        <p:spPr>
          <a:xfrm>
            <a:off x="2493311" y="2828836"/>
            <a:ext cx="72053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+mj-lt"/>
              </a:rPr>
              <a:t>БЛАГОДАРЮ ЗА ВНИМАНИЕ!</a:t>
            </a:r>
          </a:p>
          <a:p>
            <a:pPr algn="ctr"/>
            <a:endParaRPr lang="ru-RU" sz="36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06076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Прямоугольник: скругленные углы 80">
            <a:extLst>
              <a:ext uri="{FF2B5EF4-FFF2-40B4-BE49-F238E27FC236}">
                <a16:creationId xmlns:a16="http://schemas.microsoft.com/office/drawing/2014/main" id="{A219F63F-6201-8F98-4C73-1E0219089551}"/>
              </a:ext>
            </a:extLst>
          </p:cNvPr>
          <p:cNvSpPr/>
          <p:nvPr/>
        </p:nvSpPr>
        <p:spPr>
          <a:xfrm>
            <a:off x="3908979" y="-786007"/>
            <a:ext cx="9094355" cy="7635007"/>
          </a:xfrm>
          <a:prstGeom prst="roundRect">
            <a:avLst>
              <a:gd name="adj" fmla="val 10004"/>
            </a:avLst>
          </a:prstGeom>
          <a:solidFill>
            <a:srgbClr val="8BE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16D698-22D1-A469-EC6D-22A42AD1943B}"/>
              </a:ext>
            </a:extLst>
          </p:cNvPr>
          <p:cNvSpPr txBox="1"/>
          <p:nvPr/>
        </p:nvSpPr>
        <p:spPr>
          <a:xfrm>
            <a:off x="216717" y="177364"/>
            <a:ext cx="49094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+mj-lt"/>
              </a:rPr>
              <a:t>ОСНОВНЫЕ НАПРАВЛЕНИЯ ДЕЯТЕЛЬНОСТИ</a:t>
            </a:r>
          </a:p>
        </p:txBody>
      </p:sp>
      <p:cxnSp>
        <p:nvCxnSpPr>
          <p:cNvPr id="72" name="Прямая соединительная линия 71">
            <a:extLst>
              <a:ext uri="{FF2B5EF4-FFF2-40B4-BE49-F238E27FC236}">
                <a16:creationId xmlns:a16="http://schemas.microsoft.com/office/drawing/2014/main" id="{D2242A07-9FBD-E0F4-05BF-62CD66CD588A}"/>
              </a:ext>
            </a:extLst>
          </p:cNvPr>
          <p:cNvCxnSpPr>
            <a:cxnSpLocks/>
          </p:cNvCxnSpPr>
          <p:nvPr/>
        </p:nvCxnSpPr>
        <p:spPr>
          <a:xfrm>
            <a:off x="0" y="1727200"/>
            <a:ext cx="385200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id="{DBAE49B7-6D44-1737-FD22-606C65B69030}"/>
              </a:ext>
            </a:extLst>
          </p:cNvPr>
          <p:cNvSpPr/>
          <p:nvPr/>
        </p:nvSpPr>
        <p:spPr>
          <a:xfrm>
            <a:off x="8052000" y="3429000"/>
            <a:ext cx="4140000" cy="3420000"/>
          </a:xfrm>
          <a:prstGeom prst="rect">
            <a:avLst/>
          </a:prstGeom>
          <a:solidFill>
            <a:srgbClr val="50D9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72CEFAB7-20AC-E25F-6A4D-4E6AE2F988E1}"/>
              </a:ext>
            </a:extLst>
          </p:cNvPr>
          <p:cNvSpPr/>
          <p:nvPr/>
        </p:nvSpPr>
        <p:spPr>
          <a:xfrm>
            <a:off x="8052000" y="9000"/>
            <a:ext cx="4140000" cy="34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BDFD40-E06F-AA9D-8753-A715AAB6096B}"/>
              </a:ext>
            </a:extLst>
          </p:cNvPr>
          <p:cNvSpPr txBox="1"/>
          <p:nvPr/>
        </p:nvSpPr>
        <p:spPr>
          <a:xfrm>
            <a:off x="8313714" y="1953686"/>
            <a:ext cx="34305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+mj-lt"/>
              </a:rPr>
              <a:t>СОДЕЙСТВИЕ КОНТРОЛЬНО-СЧЕТНЫМ ОРГАНАМ В РЕАЛИЗАЦИИ ПРИНЦИПОВ ГЛАСНОСТИ И ОТКРЫТОСТИ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C609DB-1C42-F53F-8B3C-6C0459514185}"/>
              </a:ext>
            </a:extLst>
          </p:cNvPr>
          <p:cNvSpPr txBox="1"/>
          <p:nvPr/>
        </p:nvSpPr>
        <p:spPr>
          <a:xfrm>
            <a:off x="4244453" y="4437132"/>
            <a:ext cx="24789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r>
              <a:rPr lang="ru-RU" b="1" dirty="0"/>
              <a:t>ЭТИКА И ПСИХОЛОГИЯ</a:t>
            </a: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2792A9F1-8247-D2F1-53D9-F82000A1AC92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2000" y="17200"/>
            <a:ext cx="4140000" cy="34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3D170A3A-9CFA-3E8D-4533-4B03F72FCDA4}"/>
              </a:ext>
            </a:extLst>
          </p:cNvPr>
          <p:cNvSpPr txBox="1"/>
          <p:nvPr/>
        </p:nvSpPr>
        <p:spPr>
          <a:xfrm>
            <a:off x="317194" y="3024373"/>
            <a:ext cx="3860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+mj-lt"/>
              </a:rPr>
              <a:t>КОМИССИЯ ПО </a:t>
            </a:r>
            <a:br>
              <a:rPr lang="ru-RU" sz="2000" dirty="0">
                <a:latin typeface="+mj-lt"/>
              </a:rPr>
            </a:br>
            <a:r>
              <a:rPr lang="ru-RU" sz="2000" dirty="0">
                <a:latin typeface="+mj-lt"/>
              </a:rPr>
              <a:t>ВОПРОСАМ ОТКРЫТОСТИ ДЕЯТЕЛЬНОСТИ КОНТРОЛЬНО-СЧЕТНЫХ ОРГАНОВ И ПРОФЕССИОНАЛЬНОЙ ЭТИКИ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B2B1AE7-65A8-207B-0F91-571F9C8EC4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4391" t="-468" r="10671" b="6691"/>
          <a:stretch/>
        </p:blipFill>
        <p:spPr>
          <a:xfrm>
            <a:off x="3912000" y="-8200"/>
            <a:ext cx="4140000" cy="3445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ABB7D89-DC74-5845-2050-83804A160986}"/>
              </a:ext>
            </a:extLst>
          </p:cNvPr>
          <p:cNvSpPr txBox="1"/>
          <p:nvPr/>
        </p:nvSpPr>
        <p:spPr>
          <a:xfrm>
            <a:off x="8313714" y="1202240"/>
            <a:ext cx="2278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+mj-lt"/>
              </a:rPr>
              <a:t>ГЛАСНОСТЬ И ОТКРЫТОСТЬ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6D91931-9155-1FB1-1EA5-6D3A69D1ED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79" y="3637257"/>
            <a:ext cx="648000" cy="64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2C95630-6B24-7C83-5BC6-0218CCCD84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140" y="374174"/>
            <a:ext cx="648000" cy="64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A404245-C6D6-24B9-3098-D328B9EA636C}"/>
              </a:ext>
            </a:extLst>
          </p:cNvPr>
          <p:cNvSpPr txBox="1"/>
          <p:nvPr/>
        </p:nvSpPr>
        <p:spPr>
          <a:xfrm>
            <a:off x="4244453" y="5271142"/>
            <a:ext cx="3807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r>
              <a:rPr lang="ru-RU" sz="1600" dirty="0"/>
              <a:t>ВНЕДРЕНИЕ МОРАЛЬНЫХ НОРМ </a:t>
            </a:r>
            <a:br>
              <a:rPr lang="ru-RU" sz="1600" dirty="0"/>
            </a:br>
            <a:r>
              <a:rPr lang="ru-RU" sz="1600" dirty="0"/>
              <a:t>И ПРИНЦИПОВ В ПРАКТИКУ ДЕЯТЕЛЬНОСТИ КСО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29B4D6-5C66-DA6C-C6E5-2228CC2ED48A}"/>
              </a:ext>
            </a:extLst>
          </p:cNvPr>
          <p:cNvSpPr txBox="1"/>
          <p:nvPr/>
        </p:nvSpPr>
        <p:spPr>
          <a:xfrm>
            <a:off x="8403140" y="5271142"/>
            <a:ext cx="38075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r>
              <a:rPr lang="ru-RU" sz="1600" dirty="0"/>
              <a:t>ИЗУЧЕНИЕ И РАСПРОСТРАНЕНИЕ ОПЫТА КСО ПО РЕАЛИЗАЦИИ ПОЛНОМОЧИЙ В СФЕРЕ ПРОТИВОДЕЙСТВИЯ КОРРУПЦИИ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A7D5CC-7976-1FBD-7510-3A0E38CE0659}"/>
              </a:ext>
            </a:extLst>
          </p:cNvPr>
          <p:cNvSpPr txBox="1"/>
          <p:nvPr/>
        </p:nvSpPr>
        <p:spPr>
          <a:xfrm>
            <a:off x="8403140" y="4435214"/>
            <a:ext cx="39678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r>
              <a:rPr lang="ru-RU" b="1" dirty="0"/>
              <a:t>ПРОТИВОДЕЙСТВИЕ КОРРУПЦИИ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1D0B3D3-8A27-56EF-31E9-73E1ECA0EFD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721" y="3711277"/>
            <a:ext cx="648000" cy="64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EFA23DD-A413-7E63-441A-53A539515F87}"/>
              </a:ext>
            </a:extLst>
          </p:cNvPr>
          <p:cNvSpPr txBox="1"/>
          <p:nvPr/>
        </p:nvSpPr>
        <p:spPr>
          <a:xfrm>
            <a:off x="11744262" y="6476402"/>
            <a:ext cx="447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632683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9A3220D-5095-429B-BD7A-B92B4549788E}"/>
              </a:ext>
            </a:extLst>
          </p:cNvPr>
          <p:cNvSpPr/>
          <p:nvPr/>
        </p:nvSpPr>
        <p:spPr>
          <a:xfrm>
            <a:off x="4279900" y="0"/>
            <a:ext cx="7903033" cy="6858000"/>
          </a:xfrm>
          <a:prstGeom prst="rect">
            <a:avLst/>
          </a:prstGeom>
          <a:solidFill>
            <a:srgbClr val="F1F5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16D698-22D1-A469-EC6D-22A42AD1943B}"/>
              </a:ext>
            </a:extLst>
          </p:cNvPr>
          <p:cNvSpPr txBox="1"/>
          <p:nvPr/>
        </p:nvSpPr>
        <p:spPr>
          <a:xfrm>
            <a:off x="5911274" y="341463"/>
            <a:ext cx="56851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СОДЕЙСТВИЕ РЕАЛИЗАЦИИ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ПРИНЦИПОВ ГЛАСНОСТИ И ОТКРЫТОСТИ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BDFD40-E06F-AA9D-8753-A715AAB6096B}"/>
              </a:ext>
            </a:extLst>
          </p:cNvPr>
          <p:cNvSpPr txBox="1"/>
          <p:nvPr/>
        </p:nvSpPr>
        <p:spPr>
          <a:xfrm>
            <a:off x="5059525" y="2090475"/>
            <a:ext cx="3116101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17595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АНАЛИЗ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АНАЛИЗ РЕАЛИЗАЦИИ ПРИНЦИПА ГЛАСНОСТИ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181A6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C609DB-1C42-F53F-8B3C-6C0459514185}"/>
              </a:ext>
            </a:extLst>
          </p:cNvPr>
          <p:cNvSpPr txBox="1"/>
          <p:nvPr/>
        </p:nvSpPr>
        <p:spPr>
          <a:xfrm>
            <a:off x="8497664" y="2090475"/>
            <a:ext cx="307594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9AD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МОНИТОРИНГ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МОНИТОРИНГ ОФИЦИАЛЬНЫХ САЙТОВ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29B4D6-5C66-DA6C-C6E5-2228CC2ED48A}"/>
              </a:ext>
            </a:extLst>
          </p:cNvPr>
          <p:cNvSpPr txBox="1"/>
          <p:nvPr/>
        </p:nvSpPr>
        <p:spPr>
          <a:xfrm>
            <a:off x="5059525" y="3490858"/>
            <a:ext cx="2967797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ECBF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ОБМЕН ОПЫТОМ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РАСПРОСТРАНЕНИЕ ПЕРЕДОВОГО ОПЫТА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7F8B84-AD50-B725-1AE2-66CE462FB00B}"/>
              </a:ext>
            </a:extLst>
          </p:cNvPr>
          <p:cNvSpPr txBox="1"/>
          <p:nvPr/>
        </p:nvSpPr>
        <p:spPr>
          <a:xfrm>
            <a:off x="8474651" y="3857977"/>
            <a:ext cx="3414603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РЕКОМЕНДАЦИИ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РАЗРАБОТКА МЕТОДИЧЕСКИХ РЕКОМЕНДАЦИЙ ПО ИНФОРМАЦИОННОМУ НАПОЛНЕНИЮ САЙТОВ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48AB6B-E1D4-3C22-4EED-084ED9734A31}"/>
              </a:ext>
            </a:extLst>
          </p:cNvPr>
          <p:cNvSpPr txBox="1"/>
          <p:nvPr/>
        </p:nvSpPr>
        <p:spPr>
          <a:xfrm>
            <a:off x="5059525" y="5362375"/>
            <a:ext cx="276947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219497"/>
                </a:solidFill>
                <a:effectLst/>
                <a:uLnTx/>
                <a:uFillTx/>
                <a:latin typeface="Times New Roman"/>
                <a:ea typeface="Calibri" panose="020F0502020204030204" pitchFamily="34" charset="0"/>
                <a:cs typeface="+mn-cs"/>
              </a:rPr>
              <a:t>ДИАЛОГ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 panose="020F0502020204030204" pitchFamily="34" charset="0"/>
                <a:cs typeface="+mn-cs"/>
              </a:rPr>
              <a:t>ОРГАНИЗАЦИЯ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 panose="020F0502020204030204" pitchFamily="34" charset="0"/>
                <a:cs typeface="+mn-cs"/>
              </a:rPr>
              <a:t>ВИДЕОКОНФЕРЕНЦИЙ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43D3C144-6B67-2DB2-DC7E-8D97CA8EF7C0}"/>
              </a:ext>
            </a:extLst>
          </p:cNvPr>
          <p:cNvGrpSpPr/>
          <p:nvPr/>
        </p:nvGrpSpPr>
        <p:grpSpPr>
          <a:xfrm>
            <a:off x="637797" y="1334739"/>
            <a:ext cx="3042014" cy="4373794"/>
            <a:chOff x="760197" y="1410014"/>
            <a:chExt cx="3042014" cy="4373794"/>
          </a:xfrm>
        </p:grpSpPr>
        <p:sp>
          <p:nvSpPr>
            <p:cNvPr id="23" name="Шестиугольник 22">
              <a:extLst>
                <a:ext uri="{FF2B5EF4-FFF2-40B4-BE49-F238E27FC236}">
                  <a16:creationId xmlns:a16="http://schemas.microsoft.com/office/drawing/2014/main" id="{5313E6CE-C223-0C99-B2D8-B0A124466BD4}"/>
                </a:ext>
              </a:extLst>
            </p:cNvPr>
            <p:cNvSpPr/>
            <p:nvPr/>
          </p:nvSpPr>
          <p:spPr>
            <a:xfrm>
              <a:off x="769797" y="4333164"/>
              <a:ext cx="1697358" cy="1450644"/>
            </a:xfrm>
            <a:prstGeom prst="hexagon">
              <a:avLst/>
            </a:prstGeom>
            <a:solidFill>
              <a:srgbClr val="93F1E4"/>
            </a:solidFill>
            <a:ln>
              <a:solidFill>
                <a:srgbClr val="93F1E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" name="Шестиугольник 23">
              <a:extLst>
                <a:ext uri="{FF2B5EF4-FFF2-40B4-BE49-F238E27FC236}">
                  <a16:creationId xmlns:a16="http://schemas.microsoft.com/office/drawing/2014/main" id="{EBCB6ECE-0E7D-47D8-C529-D9A088BC6264}"/>
                </a:ext>
              </a:extLst>
            </p:cNvPr>
            <p:cNvSpPr/>
            <p:nvPr/>
          </p:nvSpPr>
          <p:spPr>
            <a:xfrm>
              <a:off x="2104853" y="3596911"/>
              <a:ext cx="1697358" cy="1450644"/>
            </a:xfrm>
            <a:prstGeom prst="hexagon">
              <a:avLst/>
            </a:prstGeom>
            <a:solidFill>
              <a:srgbClr val="8BE7FF"/>
            </a:solidFill>
            <a:ln>
              <a:solidFill>
                <a:srgbClr val="8BE7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" name="Шестиугольник 24">
              <a:extLst>
                <a:ext uri="{FF2B5EF4-FFF2-40B4-BE49-F238E27FC236}">
                  <a16:creationId xmlns:a16="http://schemas.microsoft.com/office/drawing/2014/main" id="{72070FF3-6D24-2259-0EAE-8A65EDA7C582}"/>
                </a:ext>
              </a:extLst>
            </p:cNvPr>
            <p:cNvSpPr/>
            <p:nvPr/>
          </p:nvSpPr>
          <p:spPr>
            <a:xfrm>
              <a:off x="769797" y="2871589"/>
              <a:ext cx="1697358" cy="1450644"/>
            </a:xfrm>
            <a:prstGeom prst="hexagon">
              <a:avLst/>
            </a:prstGeom>
            <a:solidFill>
              <a:srgbClr val="50D9FE"/>
            </a:solidFill>
            <a:ln>
              <a:solidFill>
                <a:srgbClr val="50D9FE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Шестиугольник 25">
              <a:extLst>
                <a:ext uri="{FF2B5EF4-FFF2-40B4-BE49-F238E27FC236}">
                  <a16:creationId xmlns:a16="http://schemas.microsoft.com/office/drawing/2014/main" id="{CE4DB2A9-08FB-F396-E5C1-ED6C28E23E19}"/>
                </a:ext>
              </a:extLst>
            </p:cNvPr>
            <p:cNvSpPr/>
            <p:nvPr/>
          </p:nvSpPr>
          <p:spPr>
            <a:xfrm>
              <a:off x="2095253" y="2135336"/>
              <a:ext cx="1697358" cy="1450644"/>
            </a:xfrm>
            <a:prstGeom prst="hexagon">
              <a:avLst/>
            </a:prstGeom>
            <a:solidFill>
              <a:srgbClr val="01ADDD"/>
            </a:solidFill>
            <a:ln>
              <a:solidFill>
                <a:srgbClr val="01ADD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" name="Шестиугольник 26">
              <a:extLst>
                <a:ext uri="{FF2B5EF4-FFF2-40B4-BE49-F238E27FC236}">
                  <a16:creationId xmlns:a16="http://schemas.microsoft.com/office/drawing/2014/main" id="{19702B4B-1C38-12DE-2ADC-D55EF70858AA}"/>
                </a:ext>
              </a:extLst>
            </p:cNvPr>
            <p:cNvSpPr/>
            <p:nvPr/>
          </p:nvSpPr>
          <p:spPr>
            <a:xfrm>
              <a:off x="760197" y="1410014"/>
              <a:ext cx="1697358" cy="1450644"/>
            </a:xfrm>
            <a:prstGeom prst="hexagon">
              <a:avLst/>
            </a:prstGeom>
            <a:solidFill>
              <a:srgbClr val="0181A6"/>
            </a:solidFill>
            <a:ln>
              <a:solidFill>
                <a:srgbClr val="0181A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7650411C-60FF-A248-CBBC-1B90CBB1099F}"/>
              </a:ext>
            </a:extLst>
          </p:cNvPr>
          <p:cNvCxnSpPr>
            <a:cxnSpLocks/>
          </p:cNvCxnSpPr>
          <p:nvPr/>
        </p:nvCxnSpPr>
        <p:spPr>
          <a:xfrm>
            <a:off x="7744399" y="1884635"/>
            <a:ext cx="385200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Отзыв клиента со сплошной заливкой">
            <a:extLst>
              <a:ext uri="{FF2B5EF4-FFF2-40B4-BE49-F238E27FC236}">
                <a16:creationId xmlns:a16="http://schemas.microsoft.com/office/drawing/2014/main" id="{6384EC33-BB7A-3058-4668-F7A6D22FC5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6198" y="4568782"/>
            <a:ext cx="914400" cy="914400"/>
          </a:xfrm>
          <a:prstGeom prst="rect">
            <a:avLst/>
          </a:prstGeom>
        </p:spPr>
      </p:pic>
      <p:pic>
        <p:nvPicPr>
          <p:cNvPr id="16" name="Рисунок 15" descr="Мозговой штурм группы со сплошной заливкой">
            <a:extLst>
              <a:ext uri="{FF2B5EF4-FFF2-40B4-BE49-F238E27FC236}">
                <a16:creationId xmlns:a16="http://schemas.microsoft.com/office/drawing/2014/main" id="{6C6CB94E-2970-8DA9-50A0-9C012B75BD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85789" y="3778827"/>
            <a:ext cx="914400" cy="914400"/>
          </a:xfrm>
          <a:prstGeom prst="rect">
            <a:avLst/>
          </a:prstGeom>
        </p:spPr>
      </p:pic>
      <p:pic>
        <p:nvPicPr>
          <p:cNvPr id="18" name="Рисунок 17" descr="Интернет со сплошной заливкой">
            <a:extLst>
              <a:ext uri="{FF2B5EF4-FFF2-40B4-BE49-F238E27FC236}">
                <a16:creationId xmlns:a16="http://schemas.microsoft.com/office/drawing/2014/main" id="{15DD7A62-9055-8259-4742-7E15CB7E5B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8053" y="1602861"/>
            <a:ext cx="914400" cy="914400"/>
          </a:xfrm>
          <a:prstGeom prst="rect">
            <a:avLst/>
          </a:prstGeom>
        </p:spPr>
      </p:pic>
      <p:pic>
        <p:nvPicPr>
          <p:cNvPr id="20" name="Рисунок 19" descr="Линейчатая диаграмма со сплошной заливкой">
            <a:extLst>
              <a:ext uri="{FF2B5EF4-FFF2-40B4-BE49-F238E27FC236}">
                <a16:creationId xmlns:a16="http://schemas.microsoft.com/office/drawing/2014/main" id="{97C68F8F-41FE-A785-EEFF-23187ECD200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64332" y="2328183"/>
            <a:ext cx="914400" cy="914400"/>
          </a:xfrm>
          <a:prstGeom prst="rect">
            <a:avLst/>
          </a:prstGeom>
        </p:spPr>
      </p:pic>
      <p:pic>
        <p:nvPicPr>
          <p:cNvPr id="22" name="Рисунок 21" descr="Школьный класс со сплошной заливкой">
            <a:extLst>
              <a:ext uri="{FF2B5EF4-FFF2-40B4-BE49-F238E27FC236}">
                <a16:creationId xmlns:a16="http://schemas.microsoft.com/office/drawing/2014/main" id="{33345C1C-6FC0-983D-FA1F-F267ADF075C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66198" y="3102531"/>
            <a:ext cx="914400" cy="914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34DC05-798F-ECB2-A426-EF064A143BD6}"/>
              </a:ext>
            </a:extLst>
          </p:cNvPr>
          <p:cNvSpPr txBox="1"/>
          <p:nvPr/>
        </p:nvSpPr>
        <p:spPr>
          <a:xfrm>
            <a:off x="11744262" y="6476402"/>
            <a:ext cx="447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73978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550E19BE-ABBD-BA28-3C26-F8790E5B8971}"/>
              </a:ext>
            </a:extLst>
          </p:cNvPr>
          <p:cNvSpPr/>
          <p:nvPr/>
        </p:nvSpPr>
        <p:spPr>
          <a:xfrm>
            <a:off x="8194941" y="-18448"/>
            <a:ext cx="4095925" cy="6876448"/>
          </a:xfrm>
          <a:prstGeom prst="rect">
            <a:avLst/>
          </a:prstGeom>
          <a:solidFill>
            <a:srgbClr val="DAE5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44807FB-5A72-5EF9-238F-A3A7C6BA4960}"/>
              </a:ext>
            </a:extLst>
          </p:cNvPr>
          <p:cNvSpPr/>
          <p:nvPr/>
        </p:nvSpPr>
        <p:spPr>
          <a:xfrm>
            <a:off x="-1038" y="-9959"/>
            <a:ext cx="6002559" cy="2062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16D698-22D1-A469-EC6D-22A42AD1943B}"/>
              </a:ext>
            </a:extLst>
          </p:cNvPr>
          <p:cNvSpPr txBox="1"/>
          <p:nvPr/>
        </p:nvSpPr>
        <p:spPr>
          <a:xfrm>
            <a:off x="72561" y="176870"/>
            <a:ext cx="544137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ТЕЛЕМОСТ: КОНСТРУКТИВНОЕ ВЗАИМОДЕЙСТВИЕ СО СМИ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A7D5CC-7976-1FBD-7510-3A0E38CE0659}"/>
              </a:ext>
            </a:extLst>
          </p:cNvPr>
          <p:cNvSpPr txBox="1"/>
          <p:nvPr/>
        </p:nvSpPr>
        <p:spPr>
          <a:xfrm>
            <a:off x="438288" y="1914616"/>
            <a:ext cx="35095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ПРЕИМУЩЕСТВА ОТКРЫТОСТИ</a:t>
            </a:r>
          </a:p>
        </p:txBody>
      </p:sp>
      <p:sp>
        <p:nvSpPr>
          <p:cNvPr id="66" name="Овал 65">
            <a:extLst>
              <a:ext uri="{FF2B5EF4-FFF2-40B4-BE49-F238E27FC236}">
                <a16:creationId xmlns:a16="http://schemas.microsoft.com/office/drawing/2014/main" id="{9EB2D47F-4442-6886-3E6C-536B865B6E87}"/>
              </a:ext>
            </a:extLst>
          </p:cNvPr>
          <p:cNvSpPr/>
          <p:nvPr/>
        </p:nvSpPr>
        <p:spPr>
          <a:xfrm>
            <a:off x="516836" y="2976452"/>
            <a:ext cx="324000" cy="324000"/>
          </a:xfrm>
          <a:prstGeom prst="ellipse">
            <a:avLst/>
          </a:prstGeom>
          <a:gradFill flip="none" rotWithShape="1">
            <a:gsLst>
              <a:gs pos="0">
                <a:srgbClr val="8CE6FF">
                  <a:shade val="30000"/>
                  <a:satMod val="115000"/>
                </a:srgbClr>
              </a:gs>
              <a:gs pos="50000">
                <a:srgbClr val="8CE6FF">
                  <a:shade val="67500"/>
                  <a:satMod val="115000"/>
                </a:srgbClr>
              </a:gs>
              <a:gs pos="100000">
                <a:srgbClr val="8CE6FF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161E9D77-6819-3205-E509-140A445A562D}"/>
              </a:ext>
            </a:extLst>
          </p:cNvPr>
          <p:cNvSpPr txBox="1"/>
          <p:nvPr/>
        </p:nvSpPr>
        <p:spPr>
          <a:xfrm>
            <a:off x="9272987" y="1914616"/>
            <a:ext cx="2967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РИСКИ ОТКРЫТОСТИ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BA19C8C8-4D8D-C178-3340-3A4A45C3854E}"/>
              </a:ext>
            </a:extLst>
          </p:cNvPr>
          <p:cNvSpPr txBox="1"/>
          <p:nvPr/>
        </p:nvSpPr>
        <p:spPr>
          <a:xfrm>
            <a:off x="9931112" y="2837363"/>
            <a:ext cx="16679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НЕГАТИВНЫЙ СОЦИАЛЬНЫЙ ЭФФЕКТ 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B081FFC1-44A4-B54D-DD73-B8A3B3A6255E}"/>
              </a:ext>
            </a:extLst>
          </p:cNvPr>
          <p:cNvSpPr txBox="1"/>
          <p:nvPr/>
        </p:nvSpPr>
        <p:spPr>
          <a:xfrm>
            <a:off x="9931112" y="5185051"/>
            <a:ext cx="2056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ОТРИЦАТЕЛЬНОЕ ВЛИЯНИЕ НА РЕПУТАЦИЮ КСО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5FB5338F-A414-F4CE-08B5-DBACAF51529E}"/>
              </a:ext>
            </a:extLst>
          </p:cNvPr>
          <p:cNvSpPr txBox="1"/>
          <p:nvPr/>
        </p:nvSpPr>
        <p:spPr>
          <a:xfrm>
            <a:off x="9931112" y="4020283"/>
            <a:ext cx="2056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ПОВЫШЕННЫЙ ОБЩЕСТВЕННЫЙ РЕЗОНАНС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331C37-054B-C7ED-73D7-115C2F9455E2}"/>
              </a:ext>
            </a:extLst>
          </p:cNvPr>
          <p:cNvSpPr txBox="1"/>
          <p:nvPr/>
        </p:nvSpPr>
        <p:spPr>
          <a:xfrm>
            <a:off x="1098896" y="2837363"/>
            <a:ext cx="2271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РАВНЫЙ ДОСТУП К ИНФОРМАЦИИ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7AD382-AA82-1A14-009D-880655AE5224}"/>
              </a:ext>
            </a:extLst>
          </p:cNvPr>
          <p:cNvSpPr txBox="1"/>
          <p:nvPr/>
        </p:nvSpPr>
        <p:spPr>
          <a:xfrm>
            <a:off x="1098896" y="4987036"/>
            <a:ext cx="27189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ФОРМИРОВАНИЕ ОБЪЕКТИВНОГО МНЕНИЯ ОБЩЕСТВА О ДЕЯТЕЛЬНОСТИ ОРГАНОВ ВЛАСТИ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86C8AF-2F91-0BE9-4B96-0B7BE11C512B}"/>
              </a:ext>
            </a:extLst>
          </p:cNvPr>
          <p:cNvSpPr txBox="1"/>
          <p:nvPr/>
        </p:nvSpPr>
        <p:spPr>
          <a:xfrm>
            <a:off x="1098896" y="3899305"/>
            <a:ext cx="2340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ПРЕДОТВРАЩЕНИЕ АНАЛОГИЧНЫХ НАРУШЕНИЙ</a:t>
            </a:r>
          </a:p>
        </p:txBody>
      </p:sp>
      <p:sp>
        <p:nvSpPr>
          <p:cNvPr id="59" name="Овал 58">
            <a:extLst>
              <a:ext uri="{FF2B5EF4-FFF2-40B4-BE49-F238E27FC236}">
                <a16:creationId xmlns:a16="http://schemas.microsoft.com/office/drawing/2014/main" id="{ABD5B77B-82A3-A531-9B44-EB96C3C9E9EF}"/>
              </a:ext>
            </a:extLst>
          </p:cNvPr>
          <p:cNvSpPr/>
          <p:nvPr/>
        </p:nvSpPr>
        <p:spPr>
          <a:xfrm>
            <a:off x="516836" y="4228863"/>
            <a:ext cx="324000" cy="324000"/>
          </a:xfrm>
          <a:prstGeom prst="ellipse">
            <a:avLst/>
          </a:prstGeom>
          <a:gradFill flip="none" rotWithShape="1">
            <a:gsLst>
              <a:gs pos="0">
                <a:srgbClr val="8CE6FF">
                  <a:shade val="30000"/>
                  <a:satMod val="115000"/>
                </a:srgbClr>
              </a:gs>
              <a:gs pos="50000">
                <a:srgbClr val="8CE6FF">
                  <a:shade val="67500"/>
                  <a:satMod val="115000"/>
                </a:srgbClr>
              </a:gs>
              <a:gs pos="100000">
                <a:srgbClr val="8CE6FF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0" name="Овал 59">
            <a:extLst>
              <a:ext uri="{FF2B5EF4-FFF2-40B4-BE49-F238E27FC236}">
                <a16:creationId xmlns:a16="http://schemas.microsoft.com/office/drawing/2014/main" id="{C63EC24E-809C-FCA0-0F41-86AD7A9DBA14}"/>
              </a:ext>
            </a:extLst>
          </p:cNvPr>
          <p:cNvSpPr/>
          <p:nvPr/>
        </p:nvSpPr>
        <p:spPr>
          <a:xfrm>
            <a:off x="516836" y="5481274"/>
            <a:ext cx="324000" cy="324000"/>
          </a:xfrm>
          <a:prstGeom prst="ellipse">
            <a:avLst/>
          </a:prstGeom>
          <a:gradFill flip="none" rotWithShape="1">
            <a:gsLst>
              <a:gs pos="0">
                <a:srgbClr val="8CE6FF">
                  <a:shade val="30000"/>
                  <a:satMod val="115000"/>
                </a:srgbClr>
              </a:gs>
              <a:gs pos="50000">
                <a:srgbClr val="8CE6FF">
                  <a:shade val="67500"/>
                  <a:satMod val="115000"/>
                </a:srgbClr>
              </a:gs>
              <a:gs pos="100000">
                <a:srgbClr val="8CE6FF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9" name="Овал 88">
            <a:extLst>
              <a:ext uri="{FF2B5EF4-FFF2-40B4-BE49-F238E27FC236}">
                <a16:creationId xmlns:a16="http://schemas.microsoft.com/office/drawing/2014/main" id="{C840EE86-6F9D-484F-44DB-25C5611DE567}"/>
              </a:ext>
            </a:extLst>
          </p:cNvPr>
          <p:cNvSpPr/>
          <p:nvPr/>
        </p:nvSpPr>
        <p:spPr>
          <a:xfrm>
            <a:off x="9349052" y="3096243"/>
            <a:ext cx="324000" cy="324000"/>
          </a:xfrm>
          <a:prstGeom prst="ellipse">
            <a:avLst/>
          </a:prstGeom>
          <a:gradFill flip="none" rotWithShape="1">
            <a:gsLst>
              <a:gs pos="0">
                <a:srgbClr val="8CE6FF">
                  <a:shade val="30000"/>
                  <a:satMod val="115000"/>
                </a:srgbClr>
              </a:gs>
              <a:gs pos="50000">
                <a:srgbClr val="8CE6FF">
                  <a:shade val="67500"/>
                  <a:satMod val="115000"/>
                </a:srgbClr>
              </a:gs>
              <a:gs pos="100000">
                <a:srgbClr val="8CE6FF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0" name="Овал 89">
            <a:extLst>
              <a:ext uri="{FF2B5EF4-FFF2-40B4-BE49-F238E27FC236}">
                <a16:creationId xmlns:a16="http://schemas.microsoft.com/office/drawing/2014/main" id="{7F1A6AA6-1CF4-BBA4-980C-B31A8F521E2D}"/>
              </a:ext>
            </a:extLst>
          </p:cNvPr>
          <p:cNvSpPr/>
          <p:nvPr/>
        </p:nvSpPr>
        <p:spPr>
          <a:xfrm>
            <a:off x="9349052" y="4267396"/>
            <a:ext cx="324000" cy="324000"/>
          </a:xfrm>
          <a:prstGeom prst="ellipse">
            <a:avLst/>
          </a:prstGeom>
          <a:gradFill flip="none" rotWithShape="1">
            <a:gsLst>
              <a:gs pos="0">
                <a:srgbClr val="8CE6FF">
                  <a:shade val="30000"/>
                  <a:satMod val="115000"/>
                </a:srgbClr>
              </a:gs>
              <a:gs pos="50000">
                <a:srgbClr val="8CE6FF">
                  <a:shade val="67500"/>
                  <a:satMod val="115000"/>
                </a:srgbClr>
              </a:gs>
              <a:gs pos="100000">
                <a:srgbClr val="8CE6FF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1" name="Овал 90">
            <a:extLst>
              <a:ext uri="{FF2B5EF4-FFF2-40B4-BE49-F238E27FC236}">
                <a16:creationId xmlns:a16="http://schemas.microsoft.com/office/drawing/2014/main" id="{C1B3C1C7-8A34-914D-27ED-62EFB52CB597}"/>
              </a:ext>
            </a:extLst>
          </p:cNvPr>
          <p:cNvSpPr/>
          <p:nvPr/>
        </p:nvSpPr>
        <p:spPr>
          <a:xfrm>
            <a:off x="9349052" y="5438549"/>
            <a:ext cx="324000" cy="324000"/>
          </a:xfrm>
          <a:prstGeom prst="ellipse">
            <a:avLst/>
          </a:prstGeom>
          <a:gradFill flip="none" rotWithShape="1">
            <a:gsLst>
              <a:gs pos="0">
                <a:srgbClr val="8CE6FF">
                  <a:shade val="30000"/>
                  <a:satMod val="115000"/>
                </a:srgbClr>
              </a:gs>
              <a:gs pos="50000">
                <a:srgbClr val="8CE6FF">
                  <a:shade val="67500"/>
                  <a:satMod val="115000"/>
                </a:srgbClr>
              </a:gs>
              <a:gs pos="100000">
                <a:srgbClr val="8CE6FF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94" name="Прямая соединительная линия 93">
            <a:extLst>
              <a:ext uri="{FF2B5EF4-FFF2-40B4-BE49-F238E27FC236}">
                <a16:creationId xmlns:a16="http://schemas.microsoft.com/office/drawing/2014/main" id="{D75EB358-2A6B-2F73-3BE2-7CEEFFA6921C}"/>
              </a:ext>
            </a:extLst>
          </p:cNvPr>
          <p:cNvCxnSpPr>
            <a:cxnSpLocks/>
          </p:cNvCxnSpPr>
          <p:nvPr/>
        </p:nvCxnSpPr>
        <p:spPr>
          <a:xfrm>
            <a:off x="0" y="1727200"/>
            <a:ext cx="316800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41EE36D-03B7-E521-7E03-13C258100521}"/>
              </a:ext>
            </a:extLst>
          </p:cNvPr>
          <p:cNvSpPr/>
          <p:nvPr/>
        </p:nvSpPr>
        <p:spPr>
          <a:xfrm rot="10800000">
            <a:off x="8811036" y="105188"/>
            <a:ext cx="1722949" cy="160881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1F06D36-BF67-78E8-934E-7299890C5EB3}"/>
              </a:ext>
            </a:extLst>
          </p:cNvPr>
          <p:cNvSpPr/>
          <p:nvPr/>
        </p:nvSpPr>
        <p:spPr>
          <a:xfrm rot="10800000">
            <a:off x="7054157" y="105188"/>
            <a:ext cx="1722949" cy="160881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94D860C-0954-3FCC-C210-2D72AF25537C}"/>
              </a:ext>
            </a:extLst>
          </p:cNvPr>
          <p:cNvSpPr/>
          <p:nvPr/>
        </p:nvSpPr>
        <p:spPr>
          <a:xfrm rot="10800000">
            <a:off x="10567917" y="114070"/>
            <a:ext cx="1722949" cy="1599937"/>
          </a:xfrm>
          <a:prstGeom prst="rect">
            <a:avLst/>
          </a:prstGeom>
          <a:solidFill>
            <a:srgbClr val="8CE6FF"/>
          </a:solidFill>
          <a:ln w="952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72D04150-3C91-79DA-DCFB-59AA5B0110D6}"/>
              </a:ext>
            </a:extLst>
          </p:cNvPr>
          <p:cNvGrpSpPr/>
          <p:nvPr/>
        </p:nvGrpSpPr>
        <p:grpSpPr>
          <a:xfrm>
            <a:off x="3528855" y="332704"/>
            <a:ext cx="7010442" cy="6301214"/>
            <a:chOff x="4929821" y="-446065"/>
            <a:chExt cx="8056346" cy="7089144"/>
          </a:xfrm>
        </p:grpSpPr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AA1B3451-0E9F-30FD-3374-BCE9C115DF01}"/>
                </a:ext>
              </a:extLst>
            </p:cNvPr>
            <p:cNvSpPr/>
            <p:nvPr/>
          </p:nvSpPr>
          <p:spPr>
            <a:xfrm rot="10800000">
              <a:off x="4929822" y="1122647"/>
              <a:ext cx="1980000" cy="180000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 w="9525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id="{3B579D59-6108-AA78-E42E-DFAE7AD244FE}"/>
                </a:ext>
              </a:extLst>
            </p:cNvPr>
            <p:cNvSpPr/>
            <p:nvPr/>
          </p:nvSpPr>
          <p:spPr>
            <a:xfrm rot="10800000">
              <a:off x="4929822" y="2982863"/>
              <a:ext cx="1980000" cy="180000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 w="9525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CB0BC509-5C97-810F-60BA-19B72DCA8ED1}"/>
                </a:ext>
              </a:extLst>
            </p:cNvPr>
            <p:cNvSpPr/>
            <p:nvPr/>
          </p:nvSpPr>
          <p:spPr>
            <a:xfrm rot="10800000">
              <a:off x="4929821" y="4843079"/>
              <a:ext cx="1980000" cy="180000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 w="9525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id="{ACE55462-1B0F-A25E-ABFB-7347740FF6E2}"/>
                </a:ext>
              </a:extLst>
            </p:cNvPr>
            <p:cNvSpPr/>
            <p:nvPr/>
          </p:nvSpPr>
          <p:spPr>
            <a:xfrm rot="10800000">
              <a:off x="6955447" y="1122647"/>
              <a:ext cx="1980000" cy="180000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 w="9525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id="{EB023377-0C52-52BD-1468-767AC6B1F5B4}"/>
                </a:ext>
              </a:extLst>
            </p:cNvPr>
            <p:cNvSpPr/>
            <p:nvPr/>
          </p:nvSpPr>
          <p:spPr>
            <a:xfrm rot="10800000">
              <a:off x="6955447" y="2982863"/>
              <a:ext cx="1980000" cy="180000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 w="9525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F36C32DD-32D1-97F1-F370-CC5191E54B57}"/>
                </a:ext>
              </a:extLst>
            </p:cNvPr>
            <p:cNvSpPr/>
            <p:nvPr/>
          </p:nvSpPr>
          <p:spPr>
            <a:xfrm rot="10800000">
              <a:off x="6955447" y="4843079"/>
              <a:ext cx="1980000" cy="180000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 w="9525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id="{3F0E96B5-3736-6A81-1FFE-D9E53E5D549F}"/>
                </a:ext>
              </a:extLst>
            </p:cNvPr>
            <p:cNvSpPr/>
            <p:nvPr/>
          </p:nvSpPr>
          <p:spPr>
            <a:xfrm rot="10800000">
              <a:off x="8981072" y="1122647"/>
              <a:ext cx="1980000" cy="180000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 w="9525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9F549FFE-6CBD-2CE3-4937-3A67D986D30E}"/>
                </a:ext>
              </a:extLst>
            </p:cNvPr>
            <p:cNvSpPr/>
            <p:nvPr/>
          </p:nvSpPr>
          <p:spPr>
            <a:xfrm rot="10800000">
              <a:off x="8981072" y="2982863"/>
              <a:ext cx="1980000" cy="180000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 w="9525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id="{76CCAB6A-DA78-2CDD-18A2-818D5D2231DE}"/>
                </a:ext>
              </a:extLst>
            </p:cNvPr>
            <p:cNvSpPr/>
            <p:nvPr/>
          </p:nvSpPr>
          <p:spPr>
            <a:xfrm rot="10800000">
              <a:off x="8981072" y="4843079"/>
              <a:ext cx="1980000" cy="180000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 w="9525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pic>
          <p:nvPicPr>
            <p:cNvPr id="36" name="Рисунок 35">
              <a:extLst>
                <a:ext uri="{FF2B5EF4-FFF2-40B4-BE49-F238E27FC236}">
                  <a16:creationId xmlns:a16="http://schemas.microsoft.com/office/drawing/2014/main" id="{9ADCAE9B-D670-A6F4-61BD-BDA281179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6522" y="1621337"/>
              <a:ext cx="1746598" cy="331400"/>
            </a:xfrm>
            <a:prstGeom prst="rect">
              <a:avLst/>
            </a:prstGeom>
            <a:noFill/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6625B74-929C-D67C-ADCE-294338C984C0}"/>
                </a:ext>
              </a:extLst>
            </p:cNvPr>
            <p:cNvSpPr txBox="1"/>
            <p:nvPr/>
          </p:nvSpPr>
          <p:spPr>
            <a:xfrm>
              <a:off x="7026461" y="2111727"/>
              <a:ext cx="1746393" cy="862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004847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4847"/>
                  </a:solidFill>
                  <a:effectLst/>
                  <a:uLnTx/>
                  <a:uFillTx/>
                  <a:latin typeface="Arial"/>
                  <a:ea typeface="+mn-ea"/>
                  <a:cs typeface="Times New Roman" panose="02020603050405020304" pitchFamily="18" charset="0"/>
                </a:rPr>
                <a:t>Общественно-политическая газета «Областная»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A06646E-C7AF-3F3B-1B35-ED90A5449921}"/>
                </a:ext>
              </a:extLst>
            </p:cNvPr>
            <p:cNvSpPr txBox="1"/>
            <p:nvPr/>
          </p:nvSpPr>
          <p:spPr>
            <a:xfrm>
              <a:off x="4929821" y="2111727"/>
              <a:ext cx="1980001" cy="674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4847"/>
                  </a:solidFill>
                  <a:effectLst/>
                  <a:uLnTx/>
                  <a:uFillTx/>
                  <a:latin typeface="Arial"/>
                  <a:ea typeface="+mn-ea"/>
                  <a:cs typeface="Times New Roman" panose="02020603050405020304" pitchFamily="18" charset="0"/>
                </a:rPr>
                <a:t>Медиахолдинг телерадиокомпания «Губерния»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47F3F49-B1A4-5DA1-CD56-A76F7A8A0DE4}"/>
                </a:ext>
              </a:extLst>
            </p:cNvPr>
            <p:cNvSpPr txBox="1"/>
            <p:nvPr/>
          </p:nvSpPr>
          <p:spPr>
            <a:xfrm>
              <a:off x="8981072" y="2149692"/>
              <a:ext cx="1980000" cy="674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004847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4847"/>
                  </a:solidFill>
                  <a:effectLst/>
                  <a:uLnTx/>
                  <a:uFillTx/>
                  <a:latin typeface="Arial"/>
                  <a:ea typeface="+mn-ea"/>
                  <a:cs typeface="Times New Roman" panose="02020603050405020304" pitchFamily="18" charset="0"/>
                </a:rPr>
                <a:t>Общественно-политическое издание «Липецкая газета»</a:t>
              </a:r>
            </a:p>
          </p:txBody>
        </p:sp>
        <p:pic>
          <p:nvPicPr>
            <p:cNvPr id="40" name="Рисунок 39">
              <a:extLst>
                <a:ext uri="{FF2B5EF4-FFF2-40B4-BE49-F238E27FC236}">
                  <a16:creationId xmlns:a16="http://schemas.microsoft.com/office/drawing/2014/main" id="{270664E1-748C-BC16-5713-134F31BA9A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0049" y="-446065"/>
              <a:ext cx="1476375" cy="638175"/>
            </a:xfrm>
            <a:prstGeom prst="rect">
              <a:avLst/>
            </a:prstGeom>
            <a:noFill/>
          </p:spPr>
        </p:pic>
        <p:pic>
          <p:nvPicPr>
            <p:cNvPr id="41" name="Рисунок 40">
              <a:extLst>
                <a:ext uri="{FF2B5EF4-FFF2-40B4-BE49-F238E27FC236}">
                  <a16:creationId xmlns:a16="http://schemas.microsoft.com/office/drawing/2014/main" id="{CE06F1D1-4964-6BF2-9828-C0E7E2D3D7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grayscl/>
            </a:blip>
            <a:stretch>
              <a:fillRect/>
            </a:stretch>
          </p:blipFill>
          <p:spPr>
            <a:xfrm>
              <a:off x="6968173" y="3240651"/>
              <a:ext cx="1954548" cy="493425"/>
            </a:xfrm>
            <a:prstGeom prst="rect">
              <a:avLst/>
            </a:prstGeom>
          </p:spPr>
        </p:pic>
        <p:pic>
          <p:nvPicPr>
            <p:cNvPr id="43" name="Рисунок 42">
              <a:extLst>
                <a:ext uri="{FF2B5EF4-FFF2-40B4-BE49-F238E27FC236}">
                  <a16:creationId xmlns:a16="http://schemas.microsoft.com/office/drawing/2014/main" id="{A23C8DC8-B765-6662-455B-968900CE1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0147" y="3224252"/>
              <a:ext cx="1476375" cy="514984"/>
            </a:xfrm>
            <a:prstGeom prst="rect">
              <a:avLst/>
            </a:prstGeom>
            <a:noFill/>
          </p:spPr>
        </p:pic>
        <p:pic>
          <p:nvPicPr>
            <p:cNvPr id="44" name="Рисунок 43">
              <a:extLst>
                <a:ext uri="{FF2B5EF4-FFF2-40B4-BE49-F238E27FC236}">
                  <a16:creationId xmlns:a16="http://schemas.microsoft.com/office/drawing/2014/main" id="{DE77BD19-ECA4-C192-91DE-BF147ABC7A7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grayscl/>
            </a:blip>
            <a:stretch>
              <a:fillRect/>
            </a:stretch>
          </p:blipFill>
          <p:spPr>
            <a:xfrm>
              <a:off x="7277685" y="5075806"/>
              <a:ext cx="1304925" cy="390525"/>
            </a:xfrm>
            <a:prstGeom prst="rect">
              <a:avLst/>
            </a:prstGeom>
          </p:spPr>
        </p:pic>
        <p:pic>
          <p:nvPicPr>
            <p:cNvPr id="45" name="Рисунок 44">
              <a:extLst>
                <a:ext uri="{FF2B5EF4-FFF2-40B4-BE49-F238E27FC236}">
                  <a16:creationId xmlns:a16="http://schemas.microsoft.com/office/drawing/2014/main" id="{614183E1-38DE-04A4-4690-1AE64443AA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grayscl/>
            </a:blip>
            <a:srcRect r="84711" b="-10016"/>
            <a:stretch/>
          </p:blipFill>
          <p:spPr>
            <a:xfrm>
              <a:off x="9680410" y="4917083"/>
              <a:ext cx="500650" cy="672745"/>
            </a:xfrm>
            <a:prstGeom prst="rect">
              <a:avLst/>
            </a:prstGeom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7F08793-38CB-D5B4-860B-3A8EEF7B708B}"/>
                </a:ext>
              </a:extLst>
            </p:cNvPr>
            <p:cNvSpPr txBox="1"/>
            <p:nvPr/>
          </p:nvSpPr>
          <p:spPr>
            <a:xfrm>
              <a:off x="8948182" y="454158"/>
              <a:ext cx="1980001" cy="487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004847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4847"/>
                  </a:solidFill>
                  <a:effectLst/>
                  <a:uLnTx/>
                  <a:uFillTx/>
                  <a:latin typeface="Arial"/>
                  <a:ea typeface="+mn-ea"/>
                  <a:cs typeface="Times New Roman" panose="02020603050405020304" pitchFamily="18" charset="0"/>
                </a:rPr>
                <a:t>Новостной </a:t>
              </a:r>
              <a:r>
                <a:rPr kumimoji="0" lang="ru-RU" sz="1000" b="0" i="0" u="none" strike="noStrike" kern="1200" cap="none" spc="0" normalizeH="0" baseline="0" noProof="0">
                  <a:ln>
                    <a:noFill/>
                  </a:ln>
                  <a:solidFill>
                    <a:srgbClr val="004847"/>
                  </a:solidFill>
                  <a:effectLst/>
                  <a:uLnTx/>
                  <a:uFillTx/>
                  <a:latin typeface="Arial"/>
                  <a:ea typeface="+mn-ea"/>
                  <a:cs typeface="Times New Roman" panose="02020603050405020304" pitchFamily="18" charset="0"/>
                </a:rPr>
                <a:t>портал «</a:t>
              </a: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4847"/>
                  </a:solidFill>
                  <a:effectLst/>
                  <a:uLnTx/>
                  <a:uFillTx/>
                  <a:latin typeface="Arial"/>
                  <a:ea typeface="+mn-ea"/>
                  <a:cs typeface="Times New Roman" panose="02020603050405020304" pitchFamily="18" charset="0"/>
                </a:rPr>
                <a:t>ForPost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4847"/>
                  </a:solidFill>
                  <a:effectLst/>
                  <a:uLnTx/>
                  <a:uFillTx/>
                  <a:latin typeface="Arial"/>
                  <a:ea typeface="+mn-ea"/>
                  <a:cs typeface="Times New Roman" panose="02020603050405020304" pitchFamily="18" charset="0"/>
                </a:rPr>
                <a:t>»</a:t>
              </a:r>
              <a:endPara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4847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63123419-EE26-FB33-0D6A-0C96E5DBA3DE}"/>
                </a:ext>
              </a:extLst>
            </p:cNvPr>
            <p:cNvSpPr txBox="1"/>
            <p:nvPr/>
          </p:nvSpPr>
          <p:spPr>
            <a:xfrm>
              <a:off x="6942720" y="4068500"/>
              <a:ext cx="1980001" cy="487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004847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4847"/>
                  </a:solidFill>
                  <a:effectLst/>
                  <a:uLnTx/>
                  <a:uFillTx/>
                  <a:latin typeface="Arial"/>
                  <a:ea typeface="+mn-ea"/>
                  <a:cs typeface="Times New Roman" panose="02020603050405020304" pitchFamily="18" charset="0"/>
                </a:rPr>
                <a:t>Телеканал «Первый Севастопольский»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F4BB8CB-E214-D629-41A6-C632021E5CD6}"/>
                </a:ext>
              </a:extLst>
            </p:cNvPr>
            <p:cNvSpPr txBox="1"/>
            <p:nvPr/>
          </p:nvSpPr>
          <p:spPr>
            <a:xfrm>
              <a:off x="4929821" y="4087056"/>
              <a:ext cx="1980001" cy="487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004847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4847"/>
                  </a:solidFill>
                  <a:effectLst/>
                  <a:uLnTx/>
                  <a:uFillTx/>
                  <a:latin typeface="Arial"/>
                  <a:ea typeface="+mn-ea"/>
                  <a:cs typeface="Times New Roman" panose="02020603050405020304" pitchFamily="18" charset="0"/>
                </a:rPr>
                <a:t>Издательский дом «Губерния»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B343BE9-C701-965F-94C7-E6E577043919}"/>
                </a:ext>
              </a:extLst>
            </p:cNvPr>
            <p:cNvSpPr txBox="1"/>
            <p:nvPr/>
          </p:nvSpPr>
          <p:spPr>
            <a:xfrm>
              <a:off x="6955446" y="5876380"/>
              <a:ext cx="1980001" cy="674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004847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4847"/>
                  </a:solidFill>
                  <a:effectLst/>
                  <a:uLnTx/>
                  <a:uFillTx/>
                  <a:latin typeface="Arial"/>
                  <a:ea typeface="+mn-ea"/>
                  <a:cs typeface="Times New Roman" panose="02020603050405020304" pitchFamily="18" charset="0"/>
                </a:rPr>
                <a:t>Челябинский филиал информационного агентства «URA.RU»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2CE34169-FF63-D281-205F-430E627ABD4E}"/>
                </a:ext>
              </a:extLst>
            </p:cNvPr>
            <p:cNvSpPr txBox="1"/>
            <p:nvPr/>
          </p:nvSpPr>
          <p:spPr>
            <a:xfrm>
              <a:off x="8968347" y="5512730"/>
              <a:ext cx="1980000" cy="1049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004847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4847"/>
                  </a:solidFill>
                  <a:effectLst/>
                  <a:uLnTx/>
                  <a:uFillTx/>
                  <a:latin typeface="Arial"/>
                  <a:ea typeface="+mn-ea"/>
                  <a:cs typeface="Times New Roman" panose="02020603050405020304" pitchFamily="18" charset="0"/>
                </a:rPr>
                <a:t>ФГБОУ ВО «Воронежский государственный технический университет»</a:t>
              </a:r>
            </a:p>
          </p:txBody>
        </p:sp>
        <p:grpSp>
          <p:nvGrpSpPr>
            <p:cNvPr id="52" name="Группа 51">
              <a:extLst>
                <a:ext uri="{FF2B5EF4-FFF2-40B4-BE49-F238E27FC236}">
                  <a16:creationId xmlns:a16="http://schemas.microsoft.com/office/drawing/2014/main" id="{303F50A4-ECE1-35C4-9806-368E90998ABB}"/>
                </a:ext>
              </a:extLst>
            </p:cNvPr>
            <p:cNvGrpSpPr/>
            <p:nvPr/>
          </p:nvGrpSpPr>
          <p:grpSpPr>
            <a:xfrm>
              <a:off x="9298703" y="1152726"/>
              <a:ext cx="1296000" cy="1116000"/>
              <a:chOff x="9298703" y="1152726"/>
              <a:chExt cx="1296000" cy="1116000"/>
            </a:xfrm>
          </p:grpSpPr>
          <p:sp>
            <p:nvSpPr>
              <p:cNvPr id="56" name="Ромб 55">
                <a:extLst>
                  <a:ext uri="{FF2B5EF4-FFF2-40B4-BE49-F238E27FC236}">
                    <a16:creationId xmlns:a16="http://schemas.microsoft.com/office/drawing/2014/main" id="{D7CD8615-2FA3-C97C-25ED-32CBA65E02C1}"/>
                  </a:ext>
                </a:extLst>
              </p:cNvPr>
              <p:cNvSpPr/>
              <p:nvPr/>
            </p:nvSpPr>
            <p:spPr>
              <a:xfrm>
                <a:off x="9298703" y="1152726"/>
                <a:ext cx="1296000" cy="1116000"/>
              </a:xfrm>
              <a:prstGeom prst="diamond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pic>
            <p:nvPicPr>
              <p:cNvPr id="58" name="Рисунок 57">
                <a:extLst>
                  <a:ext uri="{FF2B5EF4-FFF2-40B4-BE49-F238E27FC236}">
                    <a16:creationId xmlns:a16="http://schemas.microsoft.com/office/drawing/2014/main" id="{AE3DF3F1-FAC1-26C7-A4B7-B9ADA5721C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82347" y="1179856"/>
                <a:ext cx="1152000" cy="997770"/>
              </a:xfrm>
              <a:prstGeom prst="rect">
                <a:avLst/>
              </a:prstGeom>
              <a:noFill/>
            </p:spPr>
          </p:pic>
        </p:grpSp>
        <p:grpSp>
          <p:nvGrpSpPr>
            <p:cNvPr id="53" name="Группа 52">
              <a:extLst>
                <a:ext uri="{FF2B5EF4-FFF2-40B4-BE49-F238E27FC236}">
                  <a16:creationId xmlns:a16="http://schemas.microsoft.com/office/drawing/2014/main" id="{81682AA3-A51B-82F3-482D-EBBB86FB41B5}"/>
                </a:ext>
              </a:extLst>
            </p:cNvPr>
            <p:cNvGrpSpPr/>
            <p:nvPr/>
          </p:nvGrpSpPr>
          <p:grpSpPr>
            <a:xfrm>
              <a:off x="6993465" y="1408005"/>
              <a:ext cx="1927250" cy="651585"/>
              <a:chOff x="5025707" y="3109913"/>
              <a:chExt cx="2140585" cy="638175"/>
            </a:xfrm>
          </p:grpSpPr>
          <p:sp>
            <p:nvSpPr>
              <p:cNvPr id="54" name="Прямоугольник 53">
                <a:extLst>
                  <a:ext uri="{FF2B5EF4-FFF2-40B4-BE49-F238E27FC236}">
                    <a16:creationId xmlns:a16="http://schemas.microsoft.com/office/drawing/2014/main" id="{AD68E337-722D-60FB-4F61-05138B22102E}"/>
                  </a:ext>
                </a:extLst>
              </p:cNvPr>
              <p:cNvSpPr/>
              <p:nvPr/>
            </p:nvSpPr>
            <p:spPr>
              <a:xfrm>
                <a:off x="5025707" y="3109913"/>
                <a:ext cx="2140585" cy="638175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55" name="Рисунок 54">
                <a:extLst>
                  <a:ext uri="{FF2B5EF4-FFF2-40B4-BE49-F238E27FC236}">
                    <a16:creationId xmlns:a16="http://schemas.microsoft.com/office/drawing/2014/main" id="{1F4C687C-B1BB-3EFA-AD31-018A77F7D8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95874" y="3201353"/>
                <a:ext cx="2000250" cy="455295"/>
              </a:xfrm>
              <a:prstGeom prst="rect">
                <a:avLst/>
              </a:prstGeom>
              <a:noFill/>
            </p:spPr>
          </p:pic>
        </p:grpSp>
        <p:pic>
          <p:nvPicPr>
            <p:cNvPr id="42" name="Рисунок 41">
              <a:extLst>
                <a:ext uri="{FF2B5EF4-FFF2-40B4-BE49-F238E27FC236}">
                  <a16:creationId xmlns:a16="http://schemas.microsoft.com/office/drawing/2014/main" id="{4D9233B6-0F62-7768-B874-A330DECB1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3462" y="-222592"/>
              <a:ext cx="1790862" cy="268346"/>
            </a:xfrm>
            <a:prstGeom prst="rect">
              <a:avLst/>
            </a:prstGeom>
            <a:noFill/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6FE92CF2-974F-AE1F-FF11-06FF16302F87}"/>
                </a:ext>
              </a:extLst>
            </p:cNvPr>
            <p:cNvSpPr txBox="1"/>
            <p:nvPr/>
          </p:nvSpPr>
          <p:spPr>
            <a:xfrm>
              <a:off x="11006166" y="492717"/>
              <a:ext cx="1980001" cy="487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004847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4847"/>
                  </a:solidFill>
                  <a:effectLst/>
                  <a:uLnTx/>
                  <a:uFillTx/>
                  <a:latin typeface="Arial"/>
                  <a:ea typeface="+mn-ea"/>
                  <a:cs typeface="Times New Roman" panose="02020603050405020304" pitchFamily="18" charset="0"/>
                </a:rPr>
                <a:t>Тульский филиал ВГТРК</a:t>
              </a:r>
            </a:p>
          </p:txBody>
        </p:sp>
      </p:grpSp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6CC65006-282E-C11C-79E4-CA3DF5BFC84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4080" r="12088"/>
          <a:stretch/>
        </p:blipFill>
        <p:spPr>
          <a:xfrm>
            <a:off x="7063100" y="3386536"/>
            <a:ext cx="1722949" cy="1605079"/>
          </a:xfrm>
          <a:prstGeom prst="rect">
            <a:avLst/>
          </a:prstGeom>
        </p:spPr>
      </p:pic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6DB94EA4-9E53-9ACC-22EE-E9851438C0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85" r="33701"/>
          <a:stretch/>
        </p:blipFill>
        <p:spPr bwMode="auto">
          <a:xfrm>
            <a:off x="3527564" y="5043444"/>
            <a:ext cx="1722949" cy="1592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icture background">
            <a:extLst>
              <a:ext uri="{FF2B5EF4-FFF2-40B4-BE49-F238E27FC236}">
                <a16:creationId xmlns:a16="http://schemas.microsoft.com/office/drawing/2014/main" id="{415821F4-10B0-65D2-8349-55FF091A90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5809" y="105189"/>
            <a:ext cx="1722949" cy="160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3E0D751-75D2-28A3-CF86-6E7833680991}"/>
              </a:ext>
            </a:extLst>
          </p:cNvPr>
          <p:cNvSpPr txBox="1"/>
          <p:nvPr/>
        </p:nvSpPr>
        <p:spPr>
          <a:xfrm>
            <a:off x="11744262" y="6476402"/>
            <a:ext cx="447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760816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BE76CDA6-3EFB-D15E-A815-1F233392A7FC}"/>
              </a:ext>
            </a:extLst>
          </p:cNvPr>
          <p:cNvSpPr/>
          <p:nvPr/>
        </p:nvSpPr>
        <p:spPr>
          <a:xfrm>
            <a:off x="0" y="-25518"/>
            <a:ext cx="7458082" cy="6883518"/>
          </a:xfrm>
          <a:prstGeom prst="rect">
            <a:avLst/>
          </a:prstGeom>
          <a:solidFill>
            <a:srgbClr val="DAE5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A3F1A7AB-096F-9F01-EAA7-BD823587FAE1}"/>
              </a:ext>
            </a:extLst>
          </p:cNvPr>
          <p:cNvSpPr/>
          <p:nvPr/>
        </p:nvSpPr>
        <p:spPr>
          <a:xfrm>
            <a:off x="3600921" y="1300512"/>
            <a:ext cx="2520000" cy="2414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16D698-22D1-A469-EC6D-22A42AD1943B}"/>
              </a:ext>
            </a:extLst>
          </p:cNvPr>
          <p:cNvSpPr txBox="1"/>
          <p:nvPr/>
        </p:nvSpPr>
        <p:spPr>
          <a:xfrm>
            <a:off x="216718" y="204546"/>
            <a:ext cx="46473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+mj-lt"/>
              </a:rPr>
              <a:t>ИННОВАЦИОННАЯ СЕССИЯ</a:t>
            </a:r>
          </a:p>
          <a:p>
            <a:endParaRPr lang="ru-RU" sz="2800" b="1" dirty="0">
              <a:latin typeface="+mj-lt"/>
            </a:endParaRPr>
          </a:p>
        </p:txBody>
      </p:sp>
      <p:cxnSp>
        <p:nvCxnSpPr>
          <p:cNvPr id="72" name="Прямая соединительная линия 71">
            <a:extLst>
              <a:ext uri="{FF2B5EF4-FFF2-40B4-BE49-F238E27FC236}">
                <a16:creationId xmlns:a16="http://schemas.microsoft.com/office/drawing/2014/main" id="{D2242A07-9FBD-E0F4-05BF-62CD66CD588A}"/>
              </a:ext>
            </a:extLst>
          </p:cNvPr>
          <p:cNvCxnSpPr>
            <a:cxnSpLocks/>
          </p:cNvCxnSpPr>
          <p:nvPr/>
        </p:nvCxnSpPr>
        <p:spPr>
          <a:xfrm>
            <a:off x="277586" y="1300512"/>
            <a:ext cx="316800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3D170A3A-9CFA-3E8D-4533-4B03F72FCDA4}"/>
              </a:ext>
            </a:extLst>
          </p:cNvPr>
          <p:cNvSpPr txBox="1"/>
          <p:nvPr/>
        </p:nvSpPr>
        <p:spPr>
          <a:xfrm>
            <a:off x="3595489" y="2070319"/>
            <a:ext cx="2524713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100" dirty="0">
              <a:latin typeface="+mj-lt"/>
            </a:endParaRPr>
          </a:p>
          <a:p>
            <a:pPr algn="ctr"/>
            <a:r>
              <a:rPr lang="ru-RU" sz="2000" dirty="0">
                <a:latin typeface="+mj-lt"/>
              </a:rPr>
              <a:t>РАССМОТРЕННЫЕ ВОПРОСЫ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A7D5CC-7976-1FBD-7510-3A0E38CE0659}"/>
              </a:ext>
            </a:extLst>
          </p:cNvPr>
          <p:cNvSpPr txBox="1"/>
          <p:nvPr/>
        </p:nvSpPr>
        <p:spPr>
          <a:xfrm>
            <a:off x="7791546" y="3917762"/>
            <a:ext cx="3967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r>
              <a:rPr lang="ru-RU" sz="1800" b="1" dirty="0"/>
              <a:t>УЧАСТНИКИ</a:t>
            </a:r>
            <a:endParaRPr lang="ru-RU" sz="2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79C811-500F-114F-06EF-3A71C6A1CF10}"/>
              </a:ext>
            </a:extLst>
          </p:cNvPr>
          <p:cNvSpPr txBox="1"/>
          <p:nvPr/>
        </p:nvSpPr>
        <p:spPr>
          <a:xfrm>
            <a:off x="184415" y="2199251"/>
            <a:ext cx="34110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r>
              <a:rPr lang="ru-RU" dirty="0"/>
              <a:t>СОВРЕМЕННЫЙ ОТЧЕТ: РЕАЛЬНОСТЬ И ВОЗМОЖНОСТИ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0B7C5B1-EDA5-9B2D-7E92-C9681AD741DD}"/>
              </a:ext>
            </a:extLst>
          </p:cNvPr>
          <p:cNvSpPr/>
          <p:nvPr/>
        </p:nvSpPr>
        <p:spPr>
          <a:xfrm>
            <a:off x="6120203" y="1300512"/>
            <a:ext cx="2520000" cy="2414571"/>
          </a:xfrm>
          <a:prstGeom prst="rect">
            <a:avLst/>
          </a:prstGeom>
          <a:gradFill flip="none" rotWithShape="1">
            <a:gsLst>
              <a:gs pos="0">
                <a:srgbClr val="4AD4D7">
                  <a:shade val="30000"/>
                  <a:satMod val="115000"/>
                </a:srgbClr>
              </a:gs>
              <a:gs pos="50000">
                <a:srgbClr val="4AD4D7">
                  <a:shade val="67500"/>
                  <a:satMod val="115000"/>
                </a:srgbClr>
              </a:gs>
              <a:gs pos="100000">
                <a:srgbClr val="4AD4D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CF3F5B9-BA46-BDDF-04DF-218A0F1D8CEA}"/>
              </a:ext>
            </a:extLst>
          </p:cNvPr>
          <p:cNvSpPr/>
          <p:nvPr/>
        </p:nvSpPr>
        <p:spPr>
          <a:xfrm>
            <a:off x="8639485" y="1300512"/>
            <a:ext cx="2520000" cy="2414571"/>
          </a:xfrm>
          <a:prstGeom prst="rect">
            <a:avLst/>
          </a:prstGeom>
          <a:gradFill flip="none" rotWithShape="1">
            <a:gsLst>
              <a:gs pos="0">
                <a:srgbClr val="1C46F2">
                  <a:shade val="30000"/>
                  <a:satMod val="115000"/>
                </a:srgbClr>
              </a:gs>
              <a:gs pos="50000">
                <a:srgbClr val="1C46F2">
                  <a:shade val="67500"/>
                  <a:satMod val="115000"/>
                </a:srgbClr>
              </a:gs>
              <a:gs pos="100000">
                <a:srgbClr val="1C46F2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29B4D6-5C66-DA6C-C6E5-2228CC2ED48A}"/>
              </a:ext>
            </a:extLst>
          </p:cNvPr>
          <p:cNvSpPr txBox="1"/>
          <p:nvPr/>
        </p:nvSpPr>
        <p:spPr>
          <a:xfrm>
            <a:off x="6172901" y="2379710"/>
            <a:ext cx="2413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pPr algn="ctr"/>
            <a:r>
              <a:rPr lang="ru-RU" sz="1800" dirty="0">
                <a:solidFill>
                  <a:schemeClr val="bg1"/>
                </a:solidFill>
              </a:rPr>
              <a:t>ОПЫТ КСО ПО ФОРМИРОВАНИЮ И ПРЕДСТАВЛЕНИЮ ОТЧЕТОВ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FBCD57-5125-60FC-C8FD-9AA17419FF0B}"/>
              </a:ext>
            </a:extLst>
          </p:cNvPr>
          <p:cNvSpPr txBox="1"/>
          <p:nvPr/>
        </p:nvSpPr>
        <p:spPr>
          <a:xfrm>
            <a:off x="8680338" y="2379710"/>
            <a:ext cx="25148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pPr algn="ctr"/>
            <a:r>
              <a:rPr lang="ru-RU" sz="1800" dirty="0">
                <a:solidFill>
                  <a:schemeClr val="bg1"/>
                </a:solidFill>
              </a:rPr>
              <a:t>ВОЗМОЖНОСТИ ДЛЯ ПОВЫШЕНИЯ КАЧЕСТВА ОТЧЕТОВ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F53322-2A65-BB38-9EA1-85EFD2A57564}"/>
              </a:ext>
            </a:extLst>
          </p:cNvPr>
          <p:cNvSpPr txBox="1"/>
          <p:nvPr/>
        </p:nvSpPr>
        <p:spPr>
          <a:xfrm>
            <a:off x="7510783" y="4489773"/>
            <a:ext cx="46458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СЧЕТНАЯ ПАЛАТА РФ</a:t>
            </a:r>
          </a:p>
          <a:p>
            <a:endParaRPr lang="ru-RU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КСО СУБЪЕКТОВ РФ </a:t>
            </a:r>
            <a:br>
              <a:rPr lang="ru-RU" sz="1400" dirty="0"/>
            </a:br>
            <a:r>
              <a:rPr lang="ru-RU" sz="1400" dirty="0"/>
              <a:t>И МУНИЦИПАЛЬНЫХ ОБРАЗОВАНИЙ</a:t>
            </a:r>
          </a:p>
          <a:p>
            <a:endParaRPr lang="ru-RU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ЗАКОНОДАТЕЛЬНЫЕ ОРГАНЫ СУБЪЕКТОВ РФ</a:t>
            </a:r>
          </a:p>
          <a:p>
            <a:endParaRPr lang="ru-RU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ЭКСПЕРТЫ (ЦИФРОВАЯ ТРАНСФОРМАЦИЯ </a:t>
            </a:r>
            <a:br>
              <a:rPr lang="ru-RU" sz="1400" dirty="0"/>
            </a:br>
            <a:r>
              <a:rPr lang="ru-RU" sz="1400" dirty="0"/>
              <a:t>И ПСИХОЛОГИЯ)</a:t>
            </a:r>
          </a:p>
        </p:txBody>
      </p:sp>
      <p:pic>
        <p:nvPicPr>
          <p:cNvPr id="57" name="Picture 2">
            <a:extLst>
              <a:ext uri="{FF2B5EF4-FFF2-40B4-BE49-F238E27FC236}">
                <a16:creationId xmlns:a16="http://schemas.microsoft.com/office/drawing/2014/main" id="{DDE758C2-47F5-625F-9D51-6D9F116519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" t="21143" r="290" b="18750"/>
          <a:stretch/>
        </p:blipFill>
        <p:spPr bwMode="auto">
          <a:xfrm>
            <a:off x="263526" y="3722914"/>
            <a:ext cx="7194556" cy="2816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Школьный класс со сплошной заливкой">
            <a:extLst>
              <a:ext uri="{FF2B5EF4-FFF2-40B4-BE49-F238E27FC236}">
                <a16:creationId xmlns:a16="http://schemas.microsoft.com/office/drawing/2014/main" id="{1FE84341-0D37-4608-54D3-2D635FC1AF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78614" y="1561453"/>
            <a:ext cx="642045" cy="642045"/>
          </a:xfrm>
          <a:prstGeom prst="rect">
            <a:avLst/>
          </a:prstGeom>
        </p:spPr>
      </p:pic>
      <p:pic>
        <p:nvPicPr>
          <p:cNvPr id="13" name="Рисунок 12" descr="Сборник схем со сплошной заливкой">
            <a:extLst>
              <a:ext uri="{FF2B5EF4-FFF2-40B4-BE49-F238E27FC236}">
                <a16:creationId xmlns:a16="http://schemas.microsoft.com/office/drawing/2014/main" id="{CB142244-F964-4268-02A9-EFC02F58BE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91170" y="1539917"/>
            <a:ext cx="685116" cy="68511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14F0D12-2C6D-06B2-98D8-E3CF05EA1F29}"/>
              </a:ext>
            </a:extLst>
          </p:cNvPr>
          <p:cNvSpPr txBox="1"/>
          <p:nvPr/>
        </p:nvSpPr>
        <p:spPr>
          <a:xfrm>
            <a:off x="11744262" y="6476402"/>
            <a:ext cx="447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398520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C04E5D65-A043-47C5-9A7D-0F2A051E3358}"/>
              </a:ext>
            </a:extLst>
          </p:cNvPr>
          <p:cNvSpPr/>
          <p:nvPr/>
        </p:nvSpPr>
        <p:spPr>
          <a:xfrm>
            <a:off x="-7116" y="0"/>
            <a:ext cx="5700866" cy="6883648"/>
          </a:xfrm>
          <a:prstGeom prst="rect">
            <a:avLst/>
          </a:prstGeom>
          <a:solidFill>
            <a:srgbClr val="F3F6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02CC42-62B3-5328-63CA-E1C0D0FB8AD1}"/>
              </a:ext>
            </a:extLst>
          </p:cNvPr>
          <p:cNvSpPr txBox="1"/>
          <p:nvPr/>
        </p:nvSpPr>
        <p:spPr>
          <a:xfrm>
            <a:off x="13019401" y="645437"/>
            <a:ext cx="15174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16D698-22D1-A469-EC6D-22A42AD1943B}"/>
              </a:ext>
            </a:extLst>
          </p:cNvPr>
          <p:cNvSpPr txBox="1"/>
          <p:nvPr/>
        </p:nvSpPr>
        <p:spPr>
          <a:xfrm>
            <a:off x="7505978" y="266739"/>
            <a:ext cx="47421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ИНТЕРАКТИВНАЯ СЕССИЯ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B64D60-3E61-CCF1-73CA-1C3546A42480}"/>
              </a:ext>
            </a:extLst>
          </p:cNvPr>
          <p:cNvSpPr txBox="1"/>
          <p:nvPr/>
        </p:nvSpPr>
        <p:spPr>
          <a:xfrm>
            <a:off x="7985190" y="836670"/>
            <a:ext cx="39690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ПСИХОЛОГИЧЕСКИЕ И ЭТИЧЕСКИЕ АСПЕКТЫ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ГОСУДАРСТВЕННОГО АУДИТА</a:t>
            </a:r>
          </a:p>
        </p:txBody>
      </p:sp>
      <p:grpSp>
        <p:nvGrpSpPr>
          <p:cNvPr id="81" name="Группа 80">
            <a:extLst>
              <a:ext uri="{FF2B5EF4-FFF2-40B4-BE49-F238E27FC236}">
                <a16:creationId xmlns:a16="http://schemas.microsoft.com/office/drawing/2014/main" id="{5B009367-0641-D6FB-AAFA-B2B8CE75769D}"/>
              </a:ext>
            </a:extLst>
          </p:cNvPr>
          <p:cNvGrpSpPr/>
          <p:nvPr/>
        </p:nvGrpSpPr>
        <p:grpSpPr>
          <a:xfrm>
            <a:off x="235824" y="347485"/>
            <a:ext cx="4533928" cy="1277454"/>
            <a:chOff x="7365897" y="-148132"/>
            <a:chExt cx="4533928" cy="1277454"/>
          </a:xfrm>
        </p:grpSpPr>
        <p:grpSp>
          <p:nvGrpSpPr>
            <p:cNvPr id="28" name="Группа 27">
              <a:extLst>
                <a:ext uri="{FF2B5EF4-FFF2-40B4-BE49-F238E27FC236}">
                  <a16:creationId xmlns:a16="http://schemas.microsoft.com/office/drawing/2014/main" id="{9F5BBC31-6195-4D1B-7BE5-26877657408B}"/>
                </a:ext>
              </a:extLst>
            </p:cNvPr>
            <p:cNvGrpSpPr/>
            <p:nvPr/>
          </p:nvGrpSpPr>
          <p:grpSpPr>
            <a:xfrm>
              <a:off x="7499941" y="409511"/>
              <a:ext cx="4207006" cy="394145"/>
              <a:chOff x="10131518" y="-1189890"/>
              <a:chExt cx="3500261" cy="394145"/>
            </a:xfrm>
          </p:grpSpPr>
          <p:sp>
            <p:nvSpPr>
              <p:cNvPr id="17" name="Прямоугольник 16">
                <a:extLst>
                  <a:ext uri="{FF2B5EF4-FFF2-40B4-BE49-F238E27FC236}">
                    <a16:creationId xmlns:a16="http://schemas.microsoft.com/office/drawing/2014/main" id="{B81A62CC-2D36-508F-0F2A-98D208652280}"/>
                  </a:ext>
                </a:extLst>
              </p:cNvPr>
              <p:cNvSpPr/>
              <p:nvPr/>
            </p:nvSpPr>
            <p:spPr>
              <a:xfrm>
                <a:off x="10131518" y="-1189890"/>
                <a:ext cx="2505230" cy="394145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9" name="Прямоугольник 18">
                <a:extLst>
                  <a:ext uri="{FF2B5EF4-FFF2-40B4-BE49-F238E27FC236}">
                    <a16:creationId xmlns:a16="http://schemas.microsoft.com/office/drawing/2014/main" id="{735AA360-857B-8AFB-DF9E-9C0987D7A5AE}"/>
                  </a:ext>
                </a:extLst>
              </p:cNvPr>
              <p:cNvSpPr/>
              <p:nvPr/>
            </p:nvSpPr>
            <p:spPr>
              <a:xfrm>
                <a:off x="12454636" y="-1189890"/>
                <a:ext cx="849674" cy="394145"/>
              </a:xfrm>
              <a:prstGeom prst="rect">
                <a:avLst/>
              </a:prstGeom>
              <a:solidFill>
                <a:srgbClr val="4AD4D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0" name="Прямоугольник 19">
                <a:extLst>
                  <a:ext uri="{FF2B5EF4-FFF2-40B4-BE49-F238E27FC236}">
                    <a16:creationId xmlns:a16="http://schemas.microsoft.com/office/drawing/2014/main" id="{6757FF84-9DB2-F3DC-E06F-4EF1AECFEE43}"/>
                  </a:ext>
                </a:extLst>
              </p:cNvPr>
              <p:cNvSpPr/>
              <p:nvPr/>
            </p:nvSpPr>
            <p:spPr>
              <a:xfrm>
                <a:off x="13185893" y="-1189890"/>
                <a:ext cx="445886" cy="394145"/>
              </a:xfrm>
              <a:prstGeom prst="rect">
                <a:avLst/>
              </a:prstGeom>
              <a:solidFill>
                <a:srgbClr val="1C46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F40D47C-CAB2-111D-0922-06CD452FAC68}"/>
                </a:ext>
              </a:extLst>
            </p:cNvPr>
            <p:cNvSpPr txBox="1"/>
            <p:nvPr/>
          </p:nvSpPr>
          <p:spPr>
            <a:xfrm>
              <a:off x="10231289" y="437306"/>
              <a:ext cx="69265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22 %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2FC519A-7570-4BAA-D537-03AFF396BCD3}"/>
                </a:ext>
              </a:extLst>
            </p:cNvPr>
            <p:cNvSpPr txBox="1"/>
            <p:nvPr/>
          </p:nvSpPr>
          <p:spPr>
            <a:xfrm>
              <a:off x="11129309" y="417065"/>
              <a:ext cx="57763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5 %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0AF6C74-B00D-BC1C-F5AD-5BF1CFB3EC6F}"/>
                </a:ext>
              </a:extLst>
            </p:cNvPr>
            <p:cNvSpPr txBox="1"/>
            <p:nvPr/>
          </p:nvSpPr>
          <p:spPr>
            <a:xfrm>
              <a:off x="7365897" y="864634"/>
              <a:ext cx="913451" cy="2646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Высокая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6481DE4E-4E3D-6F3C-EE87-504FAEF039CE}"/>
                </a:ext>
              </a:extLst>
            </p:cNvPr>
            <p:cNvSpPr txBox="1"/>
            <p:nvPr/>
          </p:nvSpPr>
          <p:spPr>
            <a:xfrm>
              <a:off x="10176314" y="826598"/>
              <a:ext cx="913451" cy="2646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Средняя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7C0E2C1-D8B0-0B77-449E-9A24E228438C}"/>
                </a:ext>
              </a:extLst>
            </p:cNvPr>
            <p:cNvSpPr txBox="1"/>
            <p:nvPr/>
          </p:nvSpPr>
          <p:spPr>
            <a:xfrm>
              <a:off x="10986374" y="826598"/>
              <a:ext cx="913451" cy="2646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Низкая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10EB6E2-B2A7-547C-52A8-AEEBE68E6A16}"/>
                </a:ext>
              </a:extLst>
            </p:cNvPr>
            <p:cNvSpPr txBox="1"/>
            <p:nvPr/>
          </p:nvSpPr>
          <p:spPr>
            <a:xfrm>
              <a:off x="7426564" y="-148132"/>
              <a:ext cx="428038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+mn-cs"/>
                </a:rPr>
                <a:t>СТЕПЕНЬ ВЛИЯНИЯ ПСИХОЛОГИИ НА КАЧЕСТВО АУДИТА (результаты анкетирования)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8024744-2CC5-8877-A730-F060515EED84}"/>
                </a:ext>
              </a:extLst>
            </p:cNvPr>
            <p:cNvSpPr txBox="1"/>
            <p:nvPr/>
          </p:nvSpPr>
          <p:spPr>
            <a:xfrm>
              <a:off x="7545989" y="442798"/>
              <a:ext cx="69265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73 %</a:t>
              </a: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5FA3B28B-18FF-ABC0-2038-E6CB9A2A0855}"/>
              </a:ext>
            </a:extLst>
          </p:cNvPr>
          <p:cNvSpPr txBox="1"/>
          <p:nvPr/>
        </p:nvSpPr>
        <p:spPr>
          <a:xfrm>
            <a:off x="266300" y="5596446"/>
            <a:ext cx="2999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 panose="020F0502020204030204" pitchFamily="34" charset="0"/>
                <a:cs typeface="+mn-cs"/>
              </a:rPr>
              <a:t>ЭФФЕКТИВНАЯ ОРГАНИЗАЦИЯ РАБОЧЕГО ВРЕМЕНИ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BED6093-4426-2BD8-FD85-9F2BA7B17EA7}"/>
              </a:ext>
            </a:extLst>
          </p:cNvPr>
          <p:cNvSpPr txBox="1"/>
          <p:nvPr/>
        </p:nvSpPr>
        <p:spPr>
          <a:xfrm>
            <a:off x="266300" y="2527154"/>
            <a:ext cx="2512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РАБОТА С ВОЗРАЖЕНИЯМИ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BED1E4D-C3C0-5593-881C-4EC9D42F2A12}"/>
              </a:ext>
            </a:extLst>
          </p:cNvPr>
          <p:cNvSpPr txBox="1"/>
          <p:nvPr/>
        </p:nvSpPr>
        <p:spPr>
          <a:xfrm>
            <a:off x="266300" y="3754870"/>
            <a:ext cx="20650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УПРАВЛЕНИЕ СТРЕССОМ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A12EB6B-CAA0-CC9D-D89D-AA92CA8AF487}"/>
              </a:ext>
            </a:extLst>
          </p:cNvPr>
          <p:cNvSpPr txBox="1"/>
          <p:nvPr/>
        </p:nvSpPr>
        <p:spPr>
          <a:xfrm>
            <a:off x="266300" y="4982586"/>
            <a:ext cx="1847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НАВЫКИ ВЕДЕНИЯ ПЕРЕГОВОРОВ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08FB604-6187-0991-6D6E-AEAEFCE58C5B}"/>
              </a:ext>
            </a:extLst>
          </p:cNvPr>
          <p:cNvSpPr txBox="1"/>
          <p:nvPr/>
        </p:nvSpPr>
        <p:spPr>
          <a:xfrm>
            <a:off x="266300" y="4368728"/>
            <a:ext cx="2606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 panose="020F0502020204030204" pitchFamily="34" charset="0"/>
                <a:cs typeface="+mn-cs"/>
              </a:rPr>
              <a:t>КОММУНИКАТИВНЫЕ НАВЫКИ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B444BCB-B841-3D07-C79C-706D958E8B23}"/>
              </a:ext>
            </a:extLst>
          </p:cNvPr>
          <p:cNvSpPr txBox="1"/>
          <p:nvPr/>
        </p:nvSpPr>
        <p:spPr>
          <a:xfrm>
            <a:off x="266300" y="1999473"/>
            <a:ext cx="2713625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НЕОБХОДИМЫЕ КОМПЕТЕНЦИИ И ЗНАНИЯ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673BF5E-27F0-6ECC-2537-FF4F7BF7242F}"/>
              </a:ext>
            </a:extLst>
          </p:cNvPr>
          <p:cNvSpPr txBox="1"/>
          <p:nvPr/>
        </p:nvSpPr>
        <p:spPr>
          <a:xfrm>
            <a:off x="266300" y="3141012"/>
            <a:ext cx="28400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ВЫХОД ИЗ КОНФЛИКТНЫХ СИТУАЦИЙ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23708A5-6297-9CB9-8D6C-529FDB7D2A3B}"/>
              </a:ext>
            </a:extLst>
          </p:cNvPr>
          <p:cNvSpPr txBox="1"/>
          <p:nvPr/>
        </p:nvSpPr>
        <p:spPr>
          <a:xfrm>
            <a:off x="8559762" y="4719477"/>
            <a:ext cx="21454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ВОПРОС АНКЕТИРОВАНИЯ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grpSp>
        <p:nvGrpSpPr>
          <p:cNvPr id="82" name="Группа 81">
            <a:extLst>
              <a:ext uri="{FF2B5EF4-FFF2-40B4-BE49-F238E27FC236}">
                <a16:creationId xmlns:a16="http://schemas.microsoft.com/office/drawing/2014/main" id="{0C92FDB7-A19A-A130-9774-0401DB84AA50}"/>
              </a:ext>
            </a:extLst>
          </p:cNvPr>
          <p:cNvGrpSpPr/>
          <p:nvPr/>
        </p:nvGrpSpPr>
        <p:grpSpPr>
          <a:xfrm>
            <a:off x="8408685" y="5208984"/>
            <a:ext cx="3783315" cy="1225861"/>
            <a:chOff x="1261728" y="5503628"/>
            <a:chExt cx="3783315" cy="1225861"/>
          </a:xfrm>
        </p:grpSpPr>
        <p:grpSp>
          <p:nvGrpSpPr>
            <p:cNvPr id="50" name="Группа 49">
              <a:extLst>
                <a:ext uri="{FF2B5EF4-FFF2-40B4-BE49-F238E27FC236}">
                  <a16:creationId xmlns:a16="http://schemas.microsoft.com/office/drawing/2014/main" id="{2DCC730C-8A90-CE8B-02F9-C01ABD1FCA4D}"/>
                </a:ext>
              </a:extLst>
            </p:cNvPr>
            <p:cNvGrpSpPr/>
            <p:nvPr/>
          </p:nvGrpSpPr>
          <p:grpSpPr>
            <a:xfrm>
              <a:off x="1472535" y="6017866"/>
              <a:ext cx="3332747" cy="394145"/>
              <a:chOff x="10512669" y="5808753"/>
              <a:chExt cx="995031" cy="394145"/>
            </a:xfrm>
          </p:grpSpPr>
          <p:sp>
            <p:nvSpPr>
              <p:cNvPr id="48" name="Прямоугольник 47">
                <a:extLst>
                  <a:ext uri="{FF2B5EF4-FFF2-40B4-BE49-F238E27FC236}">
                    <a16:creationId xmlns:a16="http://schemas.microsoft.com/office/drawing/2014/main" id="{3B7FE556-CB60-B464-3485-A14AD3B8CEC6}"/>
                  </a:ext>
                </a:extLst>
              </p:cNvPr>
              <p:cNvSpPr/>
              <p:nvPr/>
            </p:nvSpPr>
            <p:spPr>
              <a:xfrm>
                <a:off x="10512669" y="5808753"/>
                <a:ext cx="827384" cy="394145"/>
              </a:xfrm>
              <a:prstGeom prst="rect">
                <a:avLst/>
              </a:prstGeom>
              <a:solidFill>
                <a:srgbClr val="4AD4D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9" name="Прямоугольник 48">
                <a:extLst>
                  <a:ext uri="{FF2B5EF4-FFF2-40B4-BE49-F238E27FC236}">
                    <a16:creationId xmlns:a16="http://schemas.microsoft.com/office/drawing/2014/main" id="{A769792F-FF34-45E6-DED3-5F041776029F}"/>
                  </a:ext>
                </a:extLst>
              </p:cNvPr>
              <p:cNvSpPr/>
              <p:nvPr/>
            </p:nvSpPr>
            <p:spPr>
              <a:xfrm>
                <a:off x="11340053" y="5808753"/>
                <a:ext cx="167647" cy="394145"/>
              </a:xfrm>
              <a:prstGeom prst="rect">
                <a:avLst/>
              </a:prstGeom>
              <a:solidFill>
                <a:srgbClr val="1C46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6E14269-B089-567F-F34A-5D18EDAD739F}"/>
                </a:ext>
              </a:extLst>
            </p:cNvPr>
            <p:cNvSpPr txBox="1"/>
            <p:nvPr/>
          </p:nvSpPr>
          <p:spPr>
            <a:xfrm>
              <a:off x="1456965" y="6017866"/>
              <a:ext cx="69265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98 %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8E75C0C5-653A-40AD-349C-261C7CB7D1F8}"/>
                </a:ext>
              </a:extLst>
            </p:cNvPr>
            <p:cNvSpPr txBox="1"/>
            <p:nvPr/>
          </p:nvSpPr>
          <p:spPr>
            <a:xfrm>
              <a:off x="4183044" y="6045661"/>
              <a:ext cx="6556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2 %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4B3C6519-3F3B-8273-CD1E-BA101A7B7ACC}"/>
                </a:ext>
              </a:extLst>
            </p:cNvPr>
            <p:cNvSpPr txBox="1"/>
            <p:nvPr/>
          </p:nvSpPr>
          <p:spPr>
            <a:xfrm>
              <a:off x="1261728" y="6464801"/>
              <a:ext cx="692660" cy="2646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Нет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EA64DFF-406F-D8E0-0230-90EA3D71EC94}"/>
                </a:ext>
              </a:extLst>
            </p:cNvPr>
            <p:cNvSpPr txBox="1"/>
            <p:nvPr/>
          </p:nvSpPr>
          <p:spPr>
            <a:xfrm>
              <a:off x="1406740" y="5503628"/>
              <a:ext cx="3638303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+mn-cs"/>
                </a:rPr>
                <a:t>НУЖНЫ ЛИ ИЗМЕНЕНИЯ В КОДЕКС ЭТИКИ И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+mn-cs"/>
                </a:rPr>
                <a:t>СЛУЖЕБНОГО ПОВЕДЕНИЯ?</a:t>
              </a:r>
              <a:endPara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3C112D44-0199-8FA2-AA66-E87059A74D2A}"/>
                </a:ext>
              </a:extLst>
            </p:cNvPr>
            <p:cNvSpPr txBox="1"/>
            <p:nvPr/>
          </p:nvSpPr>
          <p:spPr>
            <a:xfrm>
              <a:off x="3985413" y="6464801"/>
              <a:ext cx="692660" cy="2646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Да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65329B92-752E-D7D6-A0DC-295ACB8A4237}"/>
              </a:ext>
            </a:extLst>
          </p:cNvPr>
          <p:cNvSpPr txBox="1"/>
          <p:nvPr/>
        </p:nvSpPr>
        <p:spPr>
          <a:xfrm>
            <a:off x="8478858" y="2915753"/>
            <a:ext cx="341634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НОВАЯ РЕДАКЦИЯ</a:t>
            </a:r>
            <a:b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</a:b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347F2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КОДЕКСА ЭТИКИ И СЛУЖЕБНОГО ПОВЕДЕНИЯ РАБОТНИКОВ КСО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ПОДГОТОВЛЕНА КОМИССИЕЙ В 2018 ГОДУ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FA601607-85C1-1541-977E-2FBDBEC77BE6}"/>
              </a:ext>
            </a:extLst>
          </p:cNvPr>
          <p:cNvGrpSpPr/>
          <p:nvPr/>
        </p:nvGrpSpPr>
        <p:grpSpPr>
          <a:xfrm>
            <a:off x="3059439" y="1999473"/>
            <a:ext cx="4811328" cy="4336831"/>
            <a:chOff x="787059" y="3183308"/>
            <a:chExt cx="4811328" cy="4336831"/>
          </a:xfrm>
        </p:grpSpPr>
        <p:grpSp>
          <p:nvGrpSpPr>
            <p:cNvPr id="27" name="Группа 26">
              <a:extLst>
                <a:ext uri="{FF2B5EF4-FFF2-40B4-BE49-F238E27FC236}">
                  <a16:creationId xmlns:a16="http://schemas.microsoft.com/office/drawing/2014/main" id="{B4CF2EFD-52BE-031D-2951-E9C770892EE7}"/>
                </a:ext>
              </a:extLst>
            </p:cNvPr>
            <p:cNvGrpSpPr/>
            <p:nvPr/>
          </p:nvGrpSpPr>
          <p:grpSpPr>
            <a:xfrm>
              <a:off x="787059" y="3183308"/>
              <a:ext cx="4811328" cy="4336831"/>
              <a:chOff x="3286245" y="1387127"/>
              <a:chExt cx="4811328" cy="4336831"/>
            </a:xfrm>
          </p:grpSpPr>
          <p:grpSp>
            <p:nvGrpSpPr>
              <p:cNvPr id="26" name="Группа 25">
                <a:extLst>
                  <a:ext uri="{FF2B5EF4-FFF2-40B4-BE49-F238E27FC236}">
                    <a16:creationId xmlns:a16="http://schemas.microsoft.com/office/drawing/2014/main" id="{63DC9027-B697-7963-5783-0F8D4D5BB9D4}"/>
                  </a:ext>
                </a:extLst>
              </p:cNvPr>
              <p:cNvGrpSpPr/>
              <p:nvPr/>
            </p:nvGrpSpPr>
            <p:grpSpPr>
              <a:xfrm>
                <a:off x="3765893" y="1387127"/>
                <a:ext cx="4331680" cy="4336831"/>
                <a:chOff x="3572094" y="1606617"/>
                <a:chExt cx="4331680" cy="4336831"/>
              </a:xfrm>
            </p:grpSpPr>
            <p:sp>
              <p:nvSpPr>
                <p:cNvPr id="13" name="Прямоугольник 12">
                  <a:extLst>
                    <a:ext uri="{FF2B5EF4-FFF2-40B4-BE49-F238E27FC236}">
                      <a16:creationId xmlns:a16="http://schemas.microsoft.com/office/drawing/2014/main" id="{BBED1F2F-2A57-4BEB-DF08-62209C463DE3}"/>
                    </a:ext>
                  </a:extLst>
                </p:cNvPr>
                <p:cNvSpPr/>
                <p:nvPr/>
              </p:nvSpPr>
              <p:spPr>
                <a:xfrm>
                  <a:off x="5743772" y="1606617"/>
                  <a:ext cx="2160002" cy="2160000"/>
                </a:xfrm>
                <a:prstGeom prst="rect">
                  <a:avLst/>
                </a:prstGeom>
                <a:gradFill flip="none" rotWithShape="1">
                  <a:gsLst>
                    <a:gs pos="50000">
                      <a:srgbClr val="376CF2"/>
                    </a:gs>
                    <a:gs pos="36000">
                      <a:srgbClr val="1B46F2"/>
                    </a:gs>
                    <a:gs pos="82000">
                      <a:schemeClr val="accent1">
                        <a:lumMod val="45000"/>
                        <a:lumOff val="55000"/>
                      </a:schemeClr>
                    </a:gs>
                    <a:gs pos="64000">
                      <a:srgbClr val="64AAF1"/>
                    </a:gs>
                    <a:gs pos="9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rgbClr val="93F1E4"/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pic>
              <p:nvPicPr>
                <p:cNvPr id="7" name="Рисунок 6">
                  <a:extLst>
                    <a:ext uri="{FF2B5EF4-FFF2-40B4-BE49-F238E27FC236}">
                      <a16:creationId xmlns:a16="http://schemas.microsoft.com/office/drawing/2014/main" id="{4F0BE23B-B813-0526-4A53-FD87E836FC32}"/>
                    </a:ext>
                  </a:extLst>
                </p:cNvPr>
                <p:cNvPicPr preferRelativeResize="0">
                  <a:picLocks/>
                </p:cNvPicPr>
                <p:nvPr/>
              </p:nvPicPr>
              <p:blipFill rotWithShape="1">
                <a:blip r:embed="rId2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aturation sat="0"/>
                          </a14:imgEffect>
                        </a14:imgLayer>
                      </a14:imgProps>
                    </a:ext>
                  </a:extLst>
                </a:blip>
                <a:srcRect l="11265" r="5782"/>
                <a:stretch/>
              </p:blipFill>
              <p:spPr>
                <a:xfrm>
                  <a:off x="3572096" y="1606617"/>
                  <a:ext cx="2160000" cy="2160000"/>
                </a:xfrm>
                <a:prstGeom prst="rect">
                  <a:avLst/>
                </a:prstGeom>
              </p:spPr>
            </p:pic>
            <p:sp>
              <p:nvSpPr>
                <p:cNvPr id="25" name="Прямоугольник 24">
                  <a:extLst>
                    <a:ext uri="{FF2B5EF4-FFF2-40B4-BE49-F238E27FC236}">
                      <a16:creationId xmlns:a16="http://schemas.microsoft.com/office/drawing/2014/main" id="{7215AF09-FAC0-9AEA-787C-37BB8276D018}"/>
                    </a:ext>
                  </a:extLst>
                </p:cNvPr>
                <p:cNvSpPr/>
                <p:nvPr/>
              </p:nvSpPr>
              <p:spPr>
                <a:xfrm>
                  <a:off x="3572094" y="3783448"/>
                  <a:ext cx="2160002" cy="216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0DDCA66D-B5CD-0338-1649-AC55FAE415D1}"/>
                  </a:ext>
                </a:extLst>
              </p:cNvPr>
              <p:cNvSpPr txBox="1"/>
              <p:nvPr/>
            </p:nvSpPr>
            <p:spPr>
              <a:xfrm>
                <a:off x="3286245" y="4440128"/>
                <a:ext cx="260668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+mn-ea"/>
                    <a:cs typeface="+mn-cs"/>
                  </a:rPr>
                  <a:t>ПСИХОЛОГИЯ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endParaRP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2F0E0F3-AD9E-5334-3B23-C07FFFC7553B}"/>
                </a:ext>
              </a:extLst>
            </p:cNvPr>
            <p:cNvSpPr txBox="1"/>
            <p:nvPr/>
          </p:nvSpPr>
          <p:spPr>
            <a:xfrm>
              <a:off x="3101216" y="4078069"/>
              <a:ext cx="214540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ЭТИКА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+mn-ea"/>
                <a:cs typeface="+mn-cs"/>
              </a:endParaRPr>
            </a:p>
          </p:txBody>
        </p:sp>
      </p:grp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A07D7D2C-8E32-CBA5-06C7-A170A80EE780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3533750" y="1999473"/>
            <a:ext cx="2160000" cy="2160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A6CAA6D-8FBE-5F1E-E3C6-B6D71F5C8DB8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314" y="4174309"/>
            <a:ext cx="2160000" cy="2159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28C26A5-0214-C367-15A1-04C806DAC2FE}"/>
              </a:ext>
            </a:extLst>
          </p:cNvPr>
          <p:cNvSpPr txBox="1"/>
          <p:nvPr/>
        </p:nvSpPr>
        <p:spPr>
          <a:xfrm>
            <a:off x="11744262" y="6476402"/>
            <a:ext cx="447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742383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7A5CADD-A14E-E207-7EA9-BBD133A11A37}"/>
              </a:ext>
            </a:extLst>
          </p:cNvPr>
          <p:cNvSpPr/>
          <p:nvPr/>
        </p:nvSpPr>
        <p:spPr>
          <a:xfrm>
            <a:off x="0" y="-25518"/>
            <a:ext cx="5986431" cy="6883518"/>
          </a:xfrm>
          <a:prstGeom prst="rect">
            <a:avLst/>
          </a:prstGeom>
          <a:solidFill>
            <a:srgbClr val="DAE5F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16D698-22D1-A469-EC6D-22A42AD1943B}"/>
              </a:ext>
            </a:extLst>
          </p:cNvPr>
          <p:cNvSpPr txBox="1"/>
          <p:nvPr/>
        </p:nvSpPr>
        <p:spPr>
          <a:xfrm>
            <a:off x="168164" y="231543"/>
            <a:ext cx="55804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+mj-lt"/>
              </a:rPr>
              <a:t>АНКЕТИРОВАНИЕ ГРАЖДАН И ОРГАНОВ ВЛАСТИ</a:t>
            </a:r>
          </a:p>
          <a:p>
            <a:endParaRPr lang="ru-RU" sz="2800" b="1" dirty="0">
              <a:latin typeface="+mj-lt"/>
            </a:endParaRPr>
          </a:p>
        </p:txBody>
      </p:sp>
      <p:cxnSp>
        <p:nvCxnSpPr>
          <p:cNvPr id="72" name="Прямая соединительная линия 71">
            <a:extLst>
              <a:ext uri="{FF2B5EF4-FFF2-40B4-BE49-F238E27FC236}">
                <a16:creationId xmlns:a16="http://schemas.microsoft.com/office/drawing/2014/main" id="{D2242A07-9FBD-E0F4-05BF-62CD66CD588A}"/>
              </a:ext>
            </a:extLst>
          </p:cNvPr>
          <p:cNvCxnSpPr>
            <a:cxnSpLocks/>
          </p:cNvCxnSpPr>
          <p:nvPr/>
        </p:nvCxnSpPr>
        <p:spPr>
          <a:xfrm flipV="1">
            <a:off x="0" y="1247382"/>
            <a:ext cx="385200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7FCAC0-53A5-337B-F138-3D9A2BC0DDBA}"/>
              </a:ext>
            </a:extLst>
          </p:cNvPr>
          <p:cNvSpPr txBox="1">
            <a:spLocks/>
          </p:cNvSpPr>
          <p:nvPr/>
        </p:nvSpPr>
        <p:spPr>
          <a:xfrm>
            <a:off x="2666976" y="3643314"/>
            <a:ext cx="6929518" cy="857256"/>
          </a:xfrm>
          <a:prstGeom prst="rect">
            <a:avLst/>
          </a:prstGeom>
        </p:spPr>
        <p:txBody>
          <a:bodyPr vert="horz" anchor="b" anchorCtr="0">
            <a:noAutofit/>
          </a:bodyPr>
          <a:lstStyle/>
          <a:p>
            <a:pPr>
              <a:spcBef>
                <a:spcPct val="0"/>
              </a:spcBef>
              <a:defRPr/>
            </a:pPr>
            <a:endParaRPr lang="ru-RU" sz="2400" dirty="0">
              <a:solidFill>
                <a:srgbClr val="1F497D">
                  <a:lumMod val="75000"/>
                </a:srgbClr>
              </a:solidFill>
              <a:ea typeface="+mj-ea"/>
              <a:cs typeface="Arial" pitchFamily="34" charset="0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62D9AF6A-362C-E026-9EA5-AC04577801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3569" y="1604672"/>
            <a:ext cx="38850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7200" dirty="0">
                <a:solidFill>
                  <a:srgbClr val="22EBDF"/>
                </a:solidFill>
                <a:latin typeface="Arial Narrow" panose="020B0606020202030204" pitchFamily="34" charset="0"/>
                <a:ea typeface="+mj-ea"/>
                <a:cs typeface="Arial" pitchFamily="34" charset="0"/>
              </a:rPr>
              <a:t>74</a:t>
            </a:r>
            <a:endParaRPr lang="ru-RU" sz="6000" b="1" dirty="0">
              <a:solidFill>
                <a:srgbClr val="22EBDF"/>
              </a:solidFill>
              <a:latin typeface="Arial Narrow" panose="020B0606020202030204" pitchFamily="34" charset="0"/>
              <a:ea typeface="+mj-ea"/>
              <a:cs typeface="Arial" pitchFamily="34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D4732B5-8633-8CB3-0BD0-8813AAB2C2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819" y="1631601"/>
            <a:ext cx="28786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7200" dirty="0">
                <a:solidFill>
                  <a:srgbClr val="22EBDF"/>
                </a:solidFill>
                <a:latin typeface="Arial Narrow" panose="020B0606020202030204" pitchFamily="34" charset="0"/>
                <a:ea typeface="+mj-ea"/>
                <a:cs typeface="Arial" pitchFamily="34" charset="0"/>
              </a:rPr>
              <a:t>6 891</a:t>
            </a:r>
            <a:endParaRPr lang="ru-RU" sz="6000" b="1" dirty="0">
              <a:solidFill>
                <a:srgbClr val="22EBDF"/>
              </a:solidFill>
              <a:latin typeface="Arial Narrow" panose="020B0606020202030204" pitchFamily="34" charset="0"/>
              <a:ea typeface="+mj-ea"/>
              <a:cs typeface="Arial" pitchFamily="34" charset="0"/>
            </a:endParaRP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E0EA142C-3A98-AD29-5ACB-57C0028CC3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8740" y="2560738"/>
            <a:ext cx="38850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СУБЪЕКТА РФ</a:t>
            </a:r>
            <a:endParaRPr lang="ru-RU" sz="20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18D2F9FD-CD4E-352F-03F6-C65E098356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7" b="98665" l="70" r="99232">
                        <a14:foregroundMark x1="4885" y1="29976" x2="4885" y2="29976"/>
                        <a14:foregroundMark x1="34613" y1="25121" x2="34613" y2="25121"/>
                        <a14:foregroundMark x1="30356" y1="28519" x2="30356" y2="28519"/>
                        <a14:foregroundMark x1="54641" y1="15534" x2="54641" y2="15534"/>
                        <a14:foregroundMark x1="56246" y1="18447" x2="56246" y2="18447"/>
                        <a14:foregroundMark x1="70830" y1="22209" x2="70830" y2="22209"/>
                        <a14:foregroundMark x1="74459" y1="20510" x2="74459" y2="20510"/>
                        <a14:foregroundMark x1="72784" y1="26456" x2="72784" y2="26456"/>
                        <a14:foregroundMark x1="88486" y1="13228" x2="88486" y2="13228"/>
                        <a14:backgroundMark x1="15632" y1="31432" x2="15632" y2="31432"/>
                        <a14:backgroundMark x1="18004" y1="32767" x2="18004" y2="32767"/>
                        <a14:backgroundMark x1="16329" y1="40413" x2="16329" y2="40413"/>
                        <a14:backgroundMark x1="42987" y1="40777" x2="42987" y2="40777"/>
                        <a14:backgroundMark x1="46755" y1="37500" x2="46755" y2="37500"/>
                        <a14:backgroundMark x1="59246" y1="79612" x2="59246" y2="79612"/>
                        <a14:backgroundMark x1="57781" y1="83010" x2="57781" y2="83010"/>
                        <a14:backgroundMark x1="60642" y1="75000" x2="60642" y2="75000"/>
                        <a14:backgroundMark x1="56525" y1="83981" x2="56525" y2="83981"/>
                        <a14:backgroundMark x1="84159" y1="72209" x2="84159" y2="72209"/>
                        <a14:backgroundMark x1="71877" y1="21966" x2="71877" y2="219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02" y="2550518"/>
            <a:ext cx="5008695" cy="2880000"/>
          </a:xfrm>
          <a:prstGeom prst="rect">
            <a:avLst/>
          </a:prstGeom>
        </p:spPr>
      </p:pic>
      <p:sp>
        <p:nvSpPr>
          <p:cNvPr id="28" name="Rectangle 3">
            <a:extLst>
              <a:ext uri="{FF2B5EF4-FFF2-40B4-BE49-F238E27FC236}">
                <a16:creationId xmlns:a16="http://schemas.microsoft.com/office/drawing/2014/main" id="{92AE456A-9B6F-3981-3114-2C7E0FF8E9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512" y="1268561"/>
            <a:ext cx="42249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ПРИНЯЛИ УЧАСТИЕ В ОПРОСЕ</a:t>
            </a:r>
            <a:endParaRPr lang="ru-RU" sz="20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9" name="Rectangle 3">
            <a:extLst>
              <a:ext uri="{FF2B5EF4-FFF2-40B4-BE49-F238E27FC236}">
                <a16:creationId xmlns:a16="http://schemas.microsoft.com/office/drawing/2014/main" id="{53CA018D-53B8-CCA9-5D3C-4FAD953E14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855" y="2570594"/>
            <a:ext cx="30243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ГРАЖДАН</a:t>
            </a:r>
            <a:endParaRPr lang="ru-RU" sz="20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id="{EAF25CF2-5B53-173A-D408-5B533F83B1A7}"/>
              </a:ext>
            </a:extLst>
          </p:cNvPr>
          <p:cNvSpPr/>
          <p:nvPr/>
        </p:nvSpPr>
        <p:spPr>
          <a:xfrm>
            <a:off x="6104288" y="5183036"/>
            <a:ext cx="180000" cy="180000"/>
          </a:xfrm>
          <a:prstGeom prst="roundRect">
            <a:avLst/>
          </a:prstGeom>
          <a:solidFill>
            <a:srgbClr val="8B9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Rectangle 3">
            <a:extLst>
              <a:ext uri="{FF2B5EF4-FFF2-40B4-BE49-F238E27FC236}">
                <a16:creationId xmlns:a16="http://schemas.microsoft.com/office/drawing/2014/main" id="{8C17CD51-17B7-2535-3D34-9D9B8FBBF7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9788" y="5117208"/>
            <a:ext cx="53664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1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СУБЪЕКТЫ, НЕ ПРИНЯВШИЕ УЧАСТИЕ В ОПРОСЕ</a:t>
            </a:r>
            <a:endParaRPr lang="ru-RU" sz="14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2" name="Rectangle 3">
            <a:extLst>
              <a:ext uri="{FF2B5EF4-FFF2-40B4-BE49-F238E27FC236}">
                <a16:creationId xmlns:a16="http://schemas.microsoft.com/office/drawing/2014/main" id="{B4BC9A67-0AA4-73D1-F587-D90BC85116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8320" y="3307544"/>
            <a:ext cx="28786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7200" dirty="0">
                <a:solidFill>
                  <a:srgbClr val="9E82EC"/>
                </a:solidFill>
                <a:latin typeface="Arial Narrow" panose="020B0606020202030204" pitchFamily="34" charset="0"/>
                <a:ea typeface="+mj-ea"/>
                <a:cs typeface="Arial" pitchFamily="34" charset="0"/>
              </a:rPr>
              <a:t>4 113</a:t>
            </a:r>
            <a:endParaRPr lang="ru-RU" sz="6000" b="1" dirty="0">
              <a:solidFill>
                <a:srgbClr val="9E82EC"/>
              </a:solidFill>
              <a:latin typeface="Arial Narrow" panose="020B0606020202030204" pitchFamily="34" charset="0"/>
              <a:ea typeface="+mj-ea"/>
              <a:cs typeface="Arial" pitchFamily="34" charset="0"/>
            </a:endParaRPr>
          </a:p>
        </p:txBody>
      </p:sp>
      <p:sp>
        <p:nvSpPr>
          <p:cNvPr id="33" name="Rectangle 3">
            <a:extLst>
              <a:ext uri="{FF2B5EF4-FFF2-40B4-BE49-F238E27FC236}">
                <a16:creationId xmlns:a16="http://schemas.microsoft.com/office/drawing/2014/main" id="{B3A387FA-A254-7F98-7990-0AF813C3D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8321" y="4337695"/>
            <a:ext cx="32054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ПРЕДСТАВИТЕЛЕЙ ОРГАНОВ ВЛАСТИ</a:t>
            </a:r>
            <a:endParaRPr lang="ru-RU" sz="20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4ACF3B89-89C0-A6B6-EDB7-0D1DFB33F7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96" b="98174" l="1050" r="99250">
                        <a14:foregroundMark x1="4850" y1="30957" x2="4850" y2="30957"/>
                        <a14:foregroundMark x1="34900" y1="24261" x2="34900" y2="24261"/>
                        <a14:foregroundMark x1="30500" y1="28696" x2="30500" y2="28696"/>
                        <a14:foregroundMark x1="54300" y1="15217" x2="54300" y2="15217"/>
                        <a14:foregroundMark x1="70750" y1="23043" x2="70750" y2="23043"/>
                        <a14:foregroundMark x1="74400" y1="20783" x2="74400" y2="20783"/>
                        <a14:foregroundMark x1="72650" y1="26348" x2="72650" y2="26348"/>
                        <a14:foregroundMark x1="88400" y1="13565" x2="88400" y2="13565"/>
                        <a14:foregroundMark x1="97450" y1="50000" x2="97450" y2="50000"/>
                        <a14:foregroundMark x1="45200" y1="33826" x2="45200" y2="33826"/>
                        <a14:backgroundMark x1="15450" y1="30783" x2="15450" y2="30783"/>
                        <a14:backgroundMark x1="17950" y1="32957" x2="17950" y2="32957"/>
                        <a14:backgroundMark x1="16400" y1="40435" x2="16400" y2="40435"/>
                        <a14:backgroundMark x1="40800" y1="42261" x2="40800" y2="42261"/>
                        <a14:backgroundMark x1="38300" y1="43304" x2="38300" y2="43304"/>
                        <a14:backgroundMark x1="38800" y1="44000" x2="38800" y2="44000"/>
                        <a14:backgroundMark x1="41350" y1="38957" x2="41350" y2="38957"/>
                        <a14:backgroundMark x1="42500" y1="39739" x2="42500" y2="39739"/>
                        <a14:backgroundMark x1="43000" y1="40783" x2="43000" y2="40783"/>
                        <a14:backgroundMark x1="42800" y1="43565" x2="42800" y2="43565"/>
                        <a14:backgroundMark x1="43700" y1="34174" x2="43700" y2="34174"/>
                        <a14:backgroundMark x1="58650" y1="32348" x2="58650" y2="32348"/>
                        <a14:backgroundMark x1="59500" y1="30435" x2="59500" y2="30435"/>
                        <a14:backgroundMark x1="86850" y1="23304" x2="86850" y2="23304"/>
                        <a14:backgroundMark x1="94650" y1="21391" x2="94650" y2="21391"/>
                        <a14:backgroundMark x1="95250" y1="16696" x2="95250" y2="16696"/>
                        <a14:backgroundMark x1="94850" y1="25826" x2="94850" y2="25826"/>
                        <a14:backgroundMark x1="94150" y1="26348" x2="94150" y2="26348"/>
                        <a14:backgroundMark x1="90750" y1="40174" x2="90750" y2="40174"/>
                        <a14:backgroundMark x1="93250" y1="45913" x2="93250" y2="45913"/>
                        <a14:backgroundMark x1="83900" y1="71565" x2="83900" y2="71565"/>
                        <a14:backgroundMark x1="59050" y1="80261" x2="59050" y2="80261"/>
                        <a14:backgroundMark x1="60300" y1="75652" x2="60300" y2="75652"/>
                        <a14:backgroundMark x1="57700" y1="83217" x2="57700" y2="83217"/>
                        <a14:backgroundMark x1="56800" y1="83913" x2="56800" y2="83913"/>
                        <a14:backgroundMark x1="46550" y1="38087" x2="46550" y2="38087"/>
                        <a14:backgroundMark x1="46750" y1="36435" x2="46750" y2="36435"/>
                        <a14:backgroundMark x1="44350" y1="35043" x2="44350" y2="35043"/>
                        <a14:backgroundMark x1="43050" y1="41826" x2="43050" y2="41826"/>
                        <a14:backgroundMark x1="46500" y1="39826" x2="46500" y2="39826"/>
                        <a14:backgroundMark x1="57900" y1="24261" x2="57900" y2="24261"/>
                        <a14:backgroundMark x1="75450" y1="28783" x2="75450" y2="28783"/>
                        <a14:backgroundMark x1="71850" y1="22087" x2="71850" y2="22087"/>
                        <a14:backgroundMark x1="6800" y1="58870" x2="6800" y2="58870"/>
                        <a14:backgroundMark x1="42000" y1="28696" x2="42000" y2="286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984" y="673597"/>
            <a:ext cx="5008689" cy="2880000"/>
          </a:xfrm>
          <a:prstGeom prst="rect">
            <a:avLst/>
          </a:prstGeom>
        </p:spPr>
      </p:pic>
      <p:sp>
        <p:nvSpPr>
          <p:cNvPr id="35" name="Rectangle 3">
            <a:extLst>
              <a:ext uri="{FF2B5EF4-FFF2-40B4-BE49-F238E27FC236}">
                <a16:creationId xmlns:a16="http://schemas.microsoft.com/office/drawing/2014/main" id="{709BE9BE-0A21-48A3-FB8A-849EED471C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3683" y="3307544"/>
            <a:ext cx="38850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7200" dirty="0">
                <a:solidFill>
                  <a:srgbClr val="9E82EC"/>
                </a:solidFill>
                <a:latin typeface="Arial Narrow" panose="020B0606020202030204" pitchFamily="34" charset="0"/>
                <a:ea typeface="+mj-ea"/>
                <a:cs typeface="Arial" pitchFamily="34" charset="0"/>
              </a:rPr>
              <a:t>52</a:t>
            </a:r>
            <a:endParaRPr lang="ru-RU" sz="6000" b="1" dirty="0">
              <a:solidFill>
                <a:srgbClr val="9E82EC"/>
              </a:solidFill>
              <a:latin typeface="Arial Narrow" panose="020B0606020202030204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Rectangle 3">
            <a:extLst>
              <a:ext uri="{FF2B5EF4-FFF2-40B4-BE49-F238E27FC236}">
                <a16:creationId xmlns:a16="http://schemas.microsoft.com/office/drawing/2014/main" id="{35705372-DE4D-D5AE-406B-40215A940C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26806" y="4337695"/>
            <a:ext cx="38850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СУБЪЕКТА РФ</a:t>
            </a:r>
            <a:endParaRPr lang="ru-RU" sz="20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7" name="Rectangle 3">
            <a:extLst>
              <a:ext uri="{FF2B5EF4-FFF2-40B4-BE49-F238E27FC236}">
                <a16:creationId xmlns:a16="http://schemas.microsoft.com/office/drawing/2014/main" id="{4FF1502A-1905-F9D3-B931-94094C1019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4550" y="286564"/>
            <a:ext cx="42249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1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ПРОВЕДЕНО В 2022 ГОДУ</a:t>
            </a:r>
          </a:p>
        </p:txBody>
      </p:sp>
      <p:sp>
        <p:nvSpPr>
          <p:cNvPr id="38" name="Rectangle 3">
            <a:extLst>
              <a:ext uri="{FF2B5EF4-FFF2-40B4-BE49-F238E27FC236}">
                <a16:creationId xmlns:a16="http://schemas.microsoft.com/office/drawing/2014/main" id="{D2C6B685-EBD8-061E-5492-A05FA7EDFC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4455" y="5890174"/>
            <a:ext cx="38113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ГРАЖДАН ЗНАЮТ О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ДЕЯТЕЛЬНОСТИ КСО</a:t>
            </a:r>
            <a:endParaRPr lang="ru-RU" sz="20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Rectangle 3">
            <a:extLst>
              <a:ext uri="{FF2B5EF4-FFF2-40B4-BE49-F238E27FC236}">
                <a16:creationId xmlns:a16="http://schemas.microsoft.com/office/drawing/2014/main" id="{65C4B77A-1953-6E6D-94A1-7204B2D5FE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0279" y="5811739"/>
            <a:ext cx="484933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16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ПРЕДСТАВИТЕЛЕЙ ОРГАНОВ ВЛАСТИ СЧИТАЮТ ПРОЦЕСС ПРОВЕДЕНИЯ ПРОВЕРОК ОТКРЫТЫМ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E67F1BAA-8C0B-A39B-701B-7116A1153A79}"/>
              </a:ext>
            </a:extLst>
          </p:cNvPr>
          <p:cNvSpPr/>
          <p:nvPr/>
        </p:nvSpPr>
        <p:spPr>
          <a:xfrm>
            <a:off x="485774" y="6041623"/>
            <a:ext cx="962025" cy="481354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Rectangle 3">
            <a:extLst>
              <a:ext uri="{FF2B5EF4-FFF2-40B4-BE49-F238E27FC236}">
                <a16:creationId xmlns:a16="http://schemas.microsoft.com/office/drawing/2014/main" id="{21D9D9B3-7613-2819-D695-625E52A2C4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740" y="6032104"/>
            <a:ext cx="9620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53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%</a:t>
            </a:r>
            <a:endParaRPr lang="ru-RU" sz="20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250344B-1D46-A210-F77A-C73334C682C2}"/>
              </a:ext>
            </a:extLst>
          </p:cNvPr>
          <p:cNvSpPr/>
          <p:nvPr/>
        </p:nvSpPr>
        <p:spPr>
          <a:xfrm>
            <a:off x="6284288" y="6041623"/>
            <a:ext cx="962025" cy="481353"/>
          </a:xfrm>
          <a:prstGeom prst="rect">
            <a:avLst/>
          </a:prstGeom>
          <a:solidFill>
            <a:srgbClr val="9E82EC"/>
          </a:solid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1D79B00-E2C9-73F6-8311-0475CA460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8254" y="6032104"/>
            <a:ext cx="9620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54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%</a:t>
            </a:r>
            <a:endParaRPr lang="ru-RU" sz="20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6E3736F-B055-E9A1-4B99-CBC8F8161A48}"/>
              </a:ext>
            </a:extLst>
          </p:cNvPr>
          <p:cNvSpPr/>
          <p:nvPr/>
        </p:nvSpPr>
        <p:spPr>
          <a:xfrm>
            <a:off x="485774" y="5554827"/>
            <a:ext cx="962025" cy="968149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DBF72EA-ADB9-D6C3-35DE-CCA0584FF1FC}"/>
              </a:ext>
            </a:extLst>
          </p:cNvPr>
          <p:cNvSpPr/>
          <p:nvPr/>
        </p:nvSpPr>
        <p:spPr>
          <a:xfrm>
            <a:off x="6284288" y="5554827"/>
            <a:ext cx="962025" cy="968149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F38CA8-18F3-8D74-BF42-9F0728C82B8F}"/>
              </a:ext>
            </a:extLst>
          </p:cNvPr>
          <p:cNvSpPr txBox="1"/>
          <p:nvPr/>
        </p:nvSpPr>
        <p:spPr>
          <a:xfrm>
            <a:off x="11744262" y="6476402"/>
            <a:ext cx="447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7234480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C887C53B-C6D8-CFA2-E3E5-F8C187488F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70000"/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7111" r="11496"/>
          <a:stretch/>
        </p:blipFill>
        <p:spPr>
          <a:xfrm>
            <a:off x="6293078" y="0"/>
            <a:ext cx="7702322" cy="6858000"/>
          </a:xfrm>
          <a:custGeom>
            <a:avLst/>
            <a:gdLst>
              <a:gd name="connsiteX0" fmla="*/ 3429000 w 7661441"/>
              <a:gd name="connsiteY0" fmla="*/ 0 h 6858000"/>
              <a:gd name="connsiteX1" fmla="*/ 7371000 w 7661441"/>
              <a:gd name="connsiteY1" fmla="*/ 0 h 6858000"/>
              <a:gd name="connsiteX2" fmla="*/ 7661441 w 7661441"/>
              <a:gd name="connsiteY2" fmla="*/ 290441 h 6858000"/>
              <a:gd name="connsiteX3" fmla="*/ 7661441 w 7661441"/>
              <a:gd name="connsiteY3" fmla="*/ 6567559 h 6858000"/>
              <a:gd name="connsiteX4" fmla="*/ 7371000 w 7661441"/>
              <a:gd name="connsiteY4" fmla="*/ 6858000 h 6858000"/>
              <a:gd name="connsiteX5" fmla="*/ 3429000 w 7661441"/>
              <a:gd name="connsiteY5" fmla="*/ 6858000 h 6858000"/>
              <a:gd name="connsiteX6" fmla="*/ 0 w 7661441"/>
              <a:gd name="connsiteY6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61441" h="6858000">
                <a:moveTo>
                  <a:pt x="3429000" y="0"/>
                </a:moveTo>
                <a:lnTo>
                  <a:pt x="7371000" y="0"/>
                </a:lnTo>
                <a:lnTo>
                  <a:pt x="7661441" y="290441"/>
                </a:lnTo>
                <a:lnTo>
                  <a:pt x="7661441" y="6567559"/>
                </a:lnTo>
                <a:lnTo>
                  <a:pt x="7371000" y="6858000"/>
                </a:lnTo>
                <a:lnTo>
                  <a:pt x="3429000" y="6858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16D698-22D1-A469-EC6D-22A42AD1943B}"/>
              </a:ext>
            </a:extLst>
          </p:cNvPr>
          <p:cNvSpPr txBox="1"/>
          <p:nvPr/>
        </p:nvSpPr>
        <p:spPr>
          <a:xfrm>
            <a:off x="667100" y="771806"/>
            <a:ext cx="64837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+mj-lt"/>
              </a:rPr>
              <a:t>АНАЛИЗ ВЗАИМОДЕЙСТВИЯ </a:t>
            </a:r>
            <a:br>
              <a:rPr lang="ru-RU" sz="2800" b="1" dirty="0">
                <a:latin typeface="+mj-lt"/>
              </a:rPr>
            </a:br>
            <a:r>
              <a:rPr lang="ru-RU" sz="2800" b="1" dirty="0">
                <a:latin typeface="+mj-lt"/>
              </a:rPr>
              <a:t>КСО С ОРГАНАМИ ВЛАСТИ</a:t>
            </a:r>
          </a:p>
          <a:p>
            <a:endParaRPr lang="ru-RU" sz="2800" b="1" dirty="0">
              <a:latin typeface="+mj-lt"/>
            </a:endParaRPr>
          </a:p>
        </p:txBody>
      </p:sp>
      <p:cxnSp>
        <p:nvCxnSpPr>
          <p:cNvPr id="72" name="Прямая соединительная линия 71">
            <a:extLst>
              <a:ext uri="{FF2B5EF4-FFF2-40B4-BE49-F238E27FC236}">
                <a16:creationId xmlns:a16="http://schemas.microsoft.com/office/drawing/2014/main" id="{D2242A07-9FBD-E0F4-05BF-62CD66CD588A}"/>
              </a:ext>
            </a:extLst>
          </p:cNvPr>
          <p:cNvCxnSpPr>
            <a:cxnSpLocks/>
          </p:cNvCxnSpPr>
          <p:nvPr/>
        </p:nvCxnSpPr>
        <p:spPr>
          <a:xfrm>
            <a:off x="775706" y="1766214"/>
            <a:ext cx="385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7FCAC0-53A5-337B-F138-3D9A2BC0DDBA}"/>
              </a:ext>
            </a:extLst>
          </p:cNvPr>
          <p:cNvSpPr txBox="1">
            <a:spLocks/>
          </p:cNvSpPr>
          <p:nvPr/>
        </p:nvSpPr>
        <p:spPr>
          <a:xfrm rot="934881">
            <a:off x="2666976" y="3643314"/>
            <a:ext cx="6929518" cy="857256"/>
          </a:xfrm>
          <a:prstGeom prst="rect">
            <a:avLst/>
          </a:prstGeom>
        </p:spPr>
        <p:txBody>
          <a:bodyPr vert="horz" anchor="b" anchorCtr="0">
            <a:noAutofit/>
          </a:bodyPr>
          <a:lstStyle/>
          <a:p>
            <a:pPr>
              <a:spcBef>
                <a:spcPct val="0"/>
              </a:spcBef>
              <a:defRPr/>
            </a:pPr>
            <a:endParaRPr lang="ru-RU" sz="2400" dirty="0">
              <a:solidFill>
                <a:srgbClr val="1F497D">
                  <a:lumMod val="75000"/>
                </a:srgbClr>
              </a:solidFill>
              <a:ea typeface="+mj-ea"/>
              <a:cs typeface="Arial" pitchFamily="34" charset="0"/>
            </a:endParaRPr>
          </a:p>
        </p:txBody>
      </p:sp>
      <p:sp>
        <p:nvSpPr>
          <p:cNvPr id="28" name="Rectangle 3">
            <a:extLst>
              <a:ext uri="{FF2B5EF4-FFF2-40B4-BE49-F238E27FC236}">
                <a16:creationId xmlns:a16="http://schemas.microsoft.com/office/drawing/2014/main" id="{92AE456A-9B6F-3981-3114-2C7E0FF8E9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606" y="2114716"/>
            <a:ext cx="504415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20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ВЫЯВЛЕННАЯ ПРОБЛЕМА: </a:t>
            </a:r>
            <a:r>
              <a:rPr lang="ru-RU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 КСО НЕТ ЧЕТКОГО И ЕДИНООБРАЗНОГО ПОНИМАНИЯ, ЧТО СЧИТАТЬ РЕКОМЕНДАЦИЕЙ (ПРЕДЛОЖЕНИЕМ) </a:t>
            </a:r>
            <a:endParaRPr lang="ru-RU" sz="24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Ромб 6">
            <a:extLst>
              <a:ext uri="{FF2B5EF4-FFF2-40B4-BE49-F238E27FC236}">
                <a16:creationId xmlns:a16="http://schemas.microsoft.com/office/drawing/2014/main" id="{E7911D40-0568-E6F8-500F-36496B08408B}"/>
              </a:ext>
            </a:extLst>
          </p:cNvPr>
          <p:cNvSpPr/>
          <p:nvPr/>
        </p:nvSpPr>
        <p:spPr>
          <a:xfrm>
            <a:off x="6359386" y="1141142"/>
            <a:ext cx="2880000" cy="2880000"/>
          </a:xfrm>
          <a:prstGeom prst="diamond">
            <a:avLst/>
          </a:prstGeom>
          <a:gradFill flip="none" rotWithShape="1">
            <a:gsLst>
              <a:gs pos="0">
                <a:srgbClr val="01ADDD"/>
              </a:gs>
              <a:gs pos="100000">
                <a:srgbClr val="5FE8D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>
            <a:extLst>
              <a:ext uri="{FF2B5EF4-FFF2-40B4-BE49-F238E27FC236}">
                <a16:creationId xmlns:a16="http://schemas.microsoft.com/office/drawing/2014/main" id="{CFE836A6-5A45-709C-4810-15728B29CEEE}"/>
              </a:ext>
            </a:extLst>
          </p:cNvPr>
          <p:cNvSpPr/>
          <p:nvPr/>
        </p:nvSpPr>
        <p:spPr>
          <a:xfrm>
            <a:off x="4040765" y="4541354"/>
            <a:ext cx="5224098" cy="2752258"/>
          </a:xfrm>
          <a:prstGeom prst="triangle">
            <a:avLst>
              <a:gd name="adj" fmla="val 49122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6153D598-59B5-9849-52C4-EF33190565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561" y="3758688"/>
            <a:ext cx="483904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КОЛИЧЕСТВО НАПРАВЛЕННЫХ ЗА ГОД РЕКОМЕНДАЦИЙ РАЗНЫМИ КСО СОСТАВИЛО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ОТ 1 ДО 1000 ЕДИНИЦ</a:t>
            </a:r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8515EAE9-5391-8D02-DEEC-D26A7BEBE6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458" y="1766214"/>
            <a:ext cx="1629856" cy="162985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E1FC174-4351-8756-7560-5285BA085254}"/>
              </a:ext>
            </a:extLst>
          </p:cNvPr>
          <p:cNvSpPr txBox="1"/>
          <p:nvPr/>
        </p:nvSpPr>
        <p:spPr>
          <a:xfrm>
            <a:off x="11744262" y="6488668"/>
            <a:ext cx="447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082557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546A9ADC-28B2-FB69-D10A-F7E7017A2A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000"/>
          <a:stretch/>
        </p:blipFill>
        <p:spPr bwMode="auto">
          <a:xfrm>
            <a:off x="3154954" y="4126936"/>
            <a:ext cx="2886214" cy="2519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8A117D2-8583-875F-46FE-D965E0922BAC}"/>
              </a:ext>
            </a:extLst>
          </p:cNvPr>
          <p:cNvSpPr/>
          <p:nvPr/>
        </p:nvSpPr>
        <p:spPr>
          <a:xfrm>
            <a:off x="6150833" y="-25518"/>
            <a:ext cx="6017892" cy="6712136"/>
          </a:xfrm>
          <a:prstGeom prst="rect">
            <a:avLst/>
          </a:prstGeom>
          <a:solidFill>
            <a:srgbClr val="F6F9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578176CE-C965-C45F-12BE-614BA95F61E0}"/>
              </a:ext>
            </a:extLst>
          </p:cNvPr>
          <p:cNvSpPr/>
          <p:nvPr/>
        </p:nvSpPr>
        <p:spPr>
          <a:xfrm>
            <a:off x="284779" y="1943369"/>
            <a:ext cx="2880000" cy="2376000"/>
          </a:xfrm>
          <a:prstGeom prst="rect">
            <a:avLst/>
          </a:prstGeom>
          <a:solidFill>
            <a:srgbClr val="8CE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62FCEB6D-44F3-79F5-74DF-3AD04ED6A3EA}"/>
              </a:ext>
            </a:extLst>
          </p:cNvPr>
          <p:cNvSpPr/>
          <p:nvPr/>
        </p:nvSpPr>
        <p:spPr>
          <a:xfrm>
            <a:off x="3161169" y="1943369"/>
            <a:ext cx="2880000" cy="2366066"/>
          </a:xfrm>
          <a:prstGeom prst="rect">
            <a:avLst/>
          </a:prstGeom>
          <a:solidFill>
            <a:srgbClr val="53D8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C3E0301C-7C65-91F9-3733-9261F5193183}"/>
              </a:ext>
            </a:extLst>
          </p:cNvPr>
          <p:cNvSpPr/>
          <p:nvPr/>
        </p:nvSpPr>
        <p:spPr>
          <a:xfrm>
            <a:off x="284779" y="4309435"/>
            <a:ext cx="2880000" cy="2337016"/>
          </a:xfrm>
          <a:prstGeom prst="rect">
            <a:avLst/>
          </a:prstGeom>
          <a:solidFill>
            <a:srgbClr val="93F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16D698-22D1-A469-EC6D-22A42AD1943B}"/>
              </a:ext>
            </a:extLst>
          </p:cNvPr>
          <p:cNvSpPr txBox="1"/>
          <p:nvPr/>
        </p:nvSpPr>
        <p:spPr>
          <a:xfrm>
            <a:off x="192486" y="153706"/>
            <a:ext cx="47813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ПРОТИВОДЕЙСТВИЕ КОРРУПЦИИ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cxnSp>
        <p:nvCxnSpPr>
          <p:cNvPr id="72" name="Прямая соединительная линия 71">
            <a:extLst>
              <a:ext uri="{FF2B5EF4-FFF2-40B4-BE49-F238E27FC236}">
                <a16:creationId xmlns:a16="http://schemas.microsoft.com/office/drawing/2014/main" id="{D2242A07-9FBD-E0F4-05BF-62CD66CD588A}"/>
              </a:ext>
            </a:extLst>
          </p:cNvPr>
          <p:cNvCxnSpPr>
            <a:cxnSpLocks/>
          </p:cNvCxnSpPr>
          <p:nvPr/>
        </p:nvCxnSpPr>
        <p:spPr>
          <a:xfrm>
            <a:off x="284779" y="1189394"/>
            <a:ext cx="385200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7FCAC0-53A5-337B-F138-3D9A2BC0DDBA}"/>
              </a:ext>
            </a:extLst>
          </p:cNvPr>
          <p:cNvSpPr txBox="1">
            <a:spLocks/>
          </p:cNvSpPr>
          <p:nvPr/>
        </p:nvSpPr>
        <p:spPr>
          <a:xfrm>
            <a:off x="2666976" y="3643314"/>
            <a:ext cx="6929518" cy="857256"/>
          </a:xfrm>
          <a:prstGeom prst="rect">
            <a:avLst/>
          </a:prstGeom>
        </p:spPr>
        <p:txBody>
          <a:bodyPr vert="horz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28" name="Rectangle 3">
            <a:extLst>
              <a:ext uri="{FF2B5EF4-FFF2-40B4-BE49-F238E27FC236}">
                <a16:creationId xmlns:a16="http://schemas.microsoft.com/office/drawing/2014/main" id="{92AE456A-9B6F-3981-3114-2C7E0FF8E9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486" y="1250543"/>
            <a:ext cx="51795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ВНЕШНЕЕ НАПРАВЛЕНИЕ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D1CFFEE0-BE7A-E94A-6716-13413C813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0101" y="410915"/>
            <a:ext cx="48711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ВНУТРЕННЕЕ НАПРАВЛЕНИЕ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C32E2C2E-07CC-6B8E-E299-694ED21499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1856" y="1480691"/>
            <a:ext cx="4514578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ПОЛУЧЕНИЕ И ПРОВЕРКА СВЕДЕНИЙ О ДОХОДАХ, РАСХОДАХ, ОБ ИМУЩЕСТВЕ И ОБЯЗАТЕЛЬСТВАХ ИМУЩЕСТВЕННОГО ХАРАКТЕРА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ПРЕДОТВРАЩЕНИЕ И УРЕГУЛИРОВАНИЕ КОНФЛИКТА ИНТЕРЕСОВ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КОНТРОЛЬ ЗА СОБЛЮДЕНИЕМ ОГРАНИЧЕНИЙ И ЗАПРЕТОВ, ИСПОЛНЕНИЕМ ОБЯЗАННОСТЕЙ, УСТАНОВЛЕННЫХ ЗАКОНОДАТЕЛЬСТВОМ РОССИЙСКОЙ ФЕДЕРАЦИИ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" name="Rectangle 3">
            <a:extLst>
              <a:ext uri="{FF2B5EF4-FFF2-40B4-BE49-F238E27FC236}">
                <a16:creationId xmlns:a16="http://schemas.microsoft.com/office/drawing/2014/main" id="{3A2239DC-0A63-7E1A-0DAC-DC770E8921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356" y="2818076"/>
            <a:ext cx="2602316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ПРОВЕДЕНИЕ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КОНТРОЛЬНЫХ И ЭКСПЕРТНО-АНАЛИТИЧЕСКИХ МЕРОПРИЯТИЙ</a:t>
            </a:r>
          </a:p>
        </p:txBody>
      </p:sp>
      <p:sp>
        <p:nvSpPr>
          <p:cNvPr id="30" name="Rectangle 3">
            <a:extLst>
              <a:ext uri="{FF2B5EF4-FFF2-40B4-BE49-F238E27FC236}">
                <a16:creationId xmlns:a16="http://schemas.microsoft.com/office/drawing/2014/main" id="{BC76B9DA-FC36-4CDD-B9E1-F1E27B7A50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1637" y="2794159"/>
            <a:ext cx="2637532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ВЫЯВЛЕНИЕ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ФАКТОВ С ПРИЗНАКАМИ КОРРУПЦИОННЫХ ПРАВОНАРУШЕНИЙ ИЛИ ПРЕСТУПЛЕНИЙ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31" name="Rectangle 3">
            <a:extLst>
              <a:ext uri="{FF2B5EF4-FFF2-40B4-BE49-F238E27FC236}">
                <a16:creationId xmlns:a16="http://schemas.microsoft.com/office/drawing/2014/main" id="{7B523C63-76CB-41FE-F7C1-B0BFC56B6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779" y="5043420"/>
            <a:ext cx="2595506" cy="1123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ПЕРЕДАЧА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МАТЕРИАЛОВ В ПРАВООХРАНИТЕЛЬНЫЕ ОРГАНЫ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81EE0011-EFC8-88AD-9094-4F444DD422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651" y="4453493"/>
            <a:ext cx="661649" cy="661649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BA862CFE-DD22-2A49-AD2F-27C3353BA1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535" y="2082400"/>
            <a:ext cx="674790" cy="674790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9623E3C0-B186-F47E-B26F-B3D1733001FC}"/>
              </a:ext>
            </a:extLst>
          </p:cNvPr>
          <p:cNvSpPr/>
          <p:nvPr/>
        </p:nvSpPr>
        <p:spPr>
          <a:xfrm>
            <a:off x="6150833" y="4860978"/>
            <a:ext cx="6041167" cy="1785473"/>
          </a:xfrm>
          <a:prstGeom prst="roundRect">
            <a:avLst>
              <a:gd name="adj" fmla="val 0"/>
            </a:avLst>
          </a:prstGeom>
          <a:solidFill>
            <a:schemeClr val="accent4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5EB28D53-4171-4D6E-9B85-3B1F1AA6F9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0065" y="5225045"/>
            <a:ext cx="4581524" cy="1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КОМИССИЕЙ РАЗРАБОТАН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МОДЕЛЬНЫЙ ПЛАН МЕРОПРИЯТИЙ ПО ПРОТИВОДЕЙСТВИЮ КОРРУПЦИИ 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052C2FE-B22F-4E7B-8902-3376E491DC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786" y="5043420"/>
            <a:ext cx="692751" cy="692751"/>
          </a:xfrm>
          <a:prstGeom prst="rect">
            <a:avLst/>
          </a:prstGeom>
        </p:spPr>
      </p:pic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728C6C27-3A42-D055-8307-CA262889D179}"/>
              </a:ext>
            </a:extLst>
          </p:cNvPr>
          <p:cNvGrpSpPr/>
          <p:nvPr/>
        </p:nvGrpSpPr>
        <p:grpSpPr>
          <a:xfrm>
            <a:off x="6756833" y="1767579"/>
            <a:ext cx="354740" cy="360000"/>
            <a:chOff x="5902960" y="2022944"/>
            <a:chExt cx="504000" cy="504000"/>
          </a:xfrm>
        </p:grpSpPr>
        <p:sp>
          <p:nvSpPr>
            <p:cNvPr id="12" name="Овал 11">
              <a:extLst>
                <a:ext uri="{FF2B5EF4-FFF2-40B4-BE49-F238E27FC236}">
                  <a16:creationId xmlns:a16="http://schemas.microsoft.com/office/drawing/2014/main" id="{D641EA62-EAB3-3977-6AA6-B0D21CF0C019}"/>
                </a:ext>
              </a:extLst>
            </p:cNvPr>
            <p:cNvSpPr/>
            <p:nvPr/>
          </p:nvSpPr>
          <p:spPr>
            <a:xfrm>
              <a:off x="5902960" y="2022944"/>
              <a:ext cx="504000" cy="504000"/>
            </a:xfrm>
            <a:prstGeom prst="ellipse">
              <a:avLst/>
            </a:prstGeom>
            <a:solidFill>
              <a:srgbClr val="009CC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29" name="Рисунок 28" descr="Флажок со сплошной заливкой">
              <a:extLst>
                <a:ext uri="{FF2B5EF4-FFF2-40B4-BE49-F238E27FC236}">
                  <a16:creationId xmlns:a16="http://schemas.microsoft.com/office/drawing/2014/main" id="{BCD0419A-80F6-F226-976C-21620BD8F6A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961175" y="2085922"/>
              <a:ext cx="400231" cy="400231"/>
            </a:xfrm>
            <a:prstGeom prst="rect">
              <a:avLst/>
            </a:prstGeom>
          </p:spPr>
        </p:pic>
      </p:grp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id="{4DE11C03-C03E-9282-4369-764083392C27}"/>
              </a:ext>
            </a:extLst>
          </p:cNvPr>
          <p:cNvGrpSpPr/>
          <p:nvPr/>
        </p:nvGrpSpPr>
        <p:grpSpPr>
          <a:xfrm>
            <a:off x="6754203" y="2719911"/>
            <a:ext cx="360000" cy="360000"/>
            <a:chOff x="5902960" y="2022944"/>
            <a:chExt cx="504000" cy="504000"/>
          </a:xfrm>
        </p:grpSpPr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id="{6E8F9E8E-89AE-15CD-DDC7-C4B069618856}"/>
                </a:ext>
              </a:extLst>
            </p:cNvPr>
            <p:cNvSpPr/>
            <p:nvPr/>
          </p:nvSpPr>
          <p:spPr>
            <a:xfrm>
              <a:off x="5902960" y="2022944"/>
              <a:ext cx="504000" cy="504000"/>
            </a:xfrm>
            <a:prstGeom prst="ellipse">
              <a:avLst/>
            </a:prstGeom>
            <a:solidFill>
              <a:srgbClr val="0074B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38" name="Рисунок 37" descr="Флажок со сплошной заливкой">
              <a:extLst>
                <a:ext uri="{FF2B5EF4-FFF2-40B4-BE49-F238E27FC236}">
                  <a16:creationId xmlns:a16="http://schemas.microsoft.com/office/drawing/2014/main" id="{A6FF7978-FA32-D11D-9159-E79343475DC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961175" y="2085922"/>
              <a:ext cx="400231" cy="400231"/>
            </a:xfrm>
            <a:prstGeom prst="rect">
              <a:avLst/>
            </a:prstGeom>
          </p:spPr>
        </p:pic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832CBD91-D775-592C-8BDC-27DC4D74DBC2}"/>
              </a:ext>
            </a:extLst>
          </p:cNvPr>
          <p:cNvGrpSpPr/>
          <p:nvPr/>
        </p:nvGrpSpPr>
        <p:grpSpPr>
          <a:xfrm>
            <a:off x="6754203" y="3696012"/>
            <a:ext cx="360000" cy="360000"/>
            <a:chOff x="5902960" y="2022944"/>
            <a:chExt cx="504000" cy="504000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id="{B3C27A8A-945F-7616-32FA-C484290624B1}"/>
                </a:ext>
              </a:extLst>
            </p:cNvPr>
            <p:cNvSpPr/>
            <p:nvPr/>
          </p:nvSpPr>
          <p:spPr>
            <a:xfrm>
              <a:off x="5902960" y="2022944"/>
              <a:ext cx="504000" cy="504000"/>
            </a:xfrm>
            <a:prstGeom prst="ellipse">
              <a:avLst/>
            </a:prstGeom>
            <a:solidFill>
              <a:srgbClr val="5FE8D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41" name="Рисунок 40" descr="Флажок со сплошной заливкой">
              <a:extLst>
                <a:ext uri="{FF2B5EF4-FFF2-40B4-BE49-F238E27FC236}">
                  <a16:creationId xmlns:a16="http://schemas.microsoft.com/office/drawing/2014/main" id="{CEBCC5B6-FF91-B25D-499B-AB5663ABB1A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961175" y="2085922"/>
              <a:ext cx="400231" cy="400231"/>
            </a:xfrm>
            <a:prstGeom prst="rect">
              <a:avLst/>
            </a:prstGeom>
          </p:spPr>
        </p:pic>
      </p:grp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C74F4EDE-4432-0763-7C83-998C9C96D17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499" y="2086443"/>
            <a:ext cx="629565" cy="629565"/>
          </a:xfrm>
          <a:prstGeom prst="rect">
            <a:avLst/>
          </a:prstGeom>
        </p:spPr>
      </p:pic>
      <p:sp>
        <p:nvSpPr>
          <p:cNvPr id="11" name="Rectangle 3">
            <a:extLst>
              <a:ext uri="{FF2B5EF4-FFF2-40B4-BE49-F238E27FC236}">
                <a16:creationId xmlns:a16="http://schemas.microsoft.com/office/drawing/2014/main" id="{D46543E7-3A5C-E439-8F3C-B1F07198C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0445" y="849328"/>
            <a:ext cx="47372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ПРОФИЛАКТИКА И ПРИНЯТИЕ МЕР ПО ПРОТИВОДЕЙСТВИЮ КОРРУПЦИИ В РАБОЧИХ КОЛЛЕКТИВАХ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12C4F34A-4CCD-D9D7-C7C0-9E34DF0C0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5237" y="1645942"/>
            <a:ext cx="513610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В РАМКАХ ОСНОВНОЙ ДЕЯТЕЛЬНОСТИ КСО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67C246-144F-02E4-9391-8044BEF9C7F9}"/>
              </a:ext>
            </a:extLst>
          </p:cNvPr>
          <p:cNvSpPr txBox="1"/>
          <p:nvPr/>
        </p:nvSpPr>
        <p:spPr>
          <a:xfrm>
            <a:off x="11744262" y="6317286"/>
            <a:ext cx="447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540257827"/>
      </p:ext>
    </p:extLst>
  </p:cSld>
  <p:clrMapOvr>
    <a:masterClrMapping/>
  </p:clrMapOvr>
</p:sld>
</file>

<file path=ppt/theme/theme1.xml><?xml version="1.0" encoding="utf-8"?>
<a:theme xmlns:a="http://schemas.openxmlformats.org/drawingml/2006/main" name="Шаблон СП 24 03 ">
  <a:themeElements>
    <a:clrScheme name="СП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0ECE0"/>
      </a:accent1>
      <a:accent2>
        <a:srgbClr val="FF0031"/>
      </a:accent2>
      <a:accent3>
        <a:srgbClr val="8B91A5"/>
      </a:accent3>
      <a:accent4>
        <a:srgbClr val="F1F5FA"/>
      </a:accent4>
      <a:accent5>
        <a:srgbClr val="3347F2"/>
      </a:accent5>
      <a:accent6>
        <a:srgbClr val="9D82EC"/>
      </a:accent6>
      <a:hlink>
        <a:srgbClr val="FFC09C"/>
      </a:hlink>
      <a:folHlink>
        <a:srgbClr val="954F72"/>
      </a:folHlink>
    </a:clrScheme>
    <a:fontScheme name="СП 2020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Шаблон презентации СП 2020" id="{A07C19DE-607B-AB49-97F7-E2ED5FE7E77A}" vid="{98D7D930-9E4D-CC46-AF78-B3B6911A5AC4}"/>
    </a:ext>
  </a:extLst>
</a:theme>
</file>

<file path=ppt/theme/theme2.xml><?xml version="1.0" encoding="utf-8"?>
<a:theme xmlns:a="http://schemas.openxmlformats.org/drawingml/2006/main" name="Тема Office">
  <a:themeElements>
    <a:clrScheme name="MSFT_ELT_Template01">
      <a:dk1>
        <a:srgbClr val="3F3F3F"/>
      </a:dk1>
      <a:lt1>
        <a:srgbClr val="FFFFFF"/>
      </a:lt1>
      <a:dk2>
        <a:srgbClr val="000000"/>
      </a:dk2>
      <a:lt2>
        <a:srgbClr val="A5A5A5"/>
      </a:lt2>
      <a:accent1>
        <a:srgbClr val="5DAAB0"/>
      </a:accent1>
      <a:accent2>
        <a:srgbClr val="DFE3E9"/>
      </a:accent2>
      <a:accent3>
        <a:srgbClr val="BBC3CD"/>
      </a:accent3>
      <a:accent4>
        <a:srgbClr val="484848"/>
      </a:accent4>
      <a:accent5>
        <a:srgbClr val="1F1F26"/>
      </a:accent5>
      <a:accent6>
        <a:srgbClr val="F2CAA2"/>
      </a:accent6>
      <a:hlink>
        <a:srgbClr val="00194C"/>
      </a:hlink>
      <a:folHlink>
        <a:srgbClr val="954F72"/>
      </a:folHlink>
    </a:clrScheme>
    <a:fontScheme name="MSFT_ELT_Template01">
      <a:majorFont>
        <a:latin typeface="Constant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570594_TF55702786.potx" id="{1B175471-584B-405F-A669-65E6602FAFBB}" vid="{36E8C28A-54DF-4FFD-9C0F-132616324862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6692</TotalTime>
  <Words>515</Words>
  <Application>Microsoft Office PowerPoint</Application>
  <PresentationFormat>Широкоэкранный</PresentationFormat>
  <Paragraphs>139</Paragraphs>
  <Slides>10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Arial Narrow</vt:lpstr>
      <vt:lpstr>Calibri</vt:lpstr>
      <vt:lpstr>Constantia</vt:lpstr>
      <vt:lpstr>Times New Roman</vt:lpstr>
      <vt:lpstr>TT Jenevers</vt:lpstr>
      <vt:lpstr>TT Jenevers Light</vt:lpstr>
      <vt:lpstr>Шаблон СП 24 03 </vt:lpstr>
      <vt:lpstr>Тема Office</vt:lpstr>
      <vt:lpstr>ПРЕДСЕДАТЕЛЬ  КОНТРОЛЬНО-СЧЕТНОЙ ПАЛАТЫ ВОРОНЕЖСКОЙ ОБЛАСТИ  СЕЛЮТИН ИГОРЬ ВИКТОРОВИЧ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 деятельности комиссии СКСО при Счетной палате Российской Федерации по этике в январе-июне 2022 года»   Председатель комиссии СКСО  при СП РФ по этике, председатель КСП Воронежской области  Селютин И.В.</dc:title>
  <dc:creator>Селянин Алексей Владимирович</dc:creator>
  <cp:lastModifiedBy>Воронежской области КСП</cp:lastModifiedBy>
  <cp:revision>321</cp:revision>
  <dcterms:created xsi:type="dcterms:W3CDTF">2022-07-04T07:28:25Z</dcterms:created>
  <dcterms:modified xsi:type="dcterms:W3CDTF">2024-07-02T14:06:20Z</dcterms:modified>
</cp:coreProperties>
</file>